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9448800" cx="10258425"/>
  <p:notesSz cx="6858000" cy="9144000"/>
  <p:embeddedFontLst>
    <p:embeddedFont>
      <p:font typeface="GFS Didot"/>
      <p:regular r:id="rId7"/>
    </p:embeddedFont>
    <p:embeddedFont>
      <p:font typeface="Allura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GFSDidot-regular.fntdata"/><Relationship Id="rId8" Type="http://schemas.openxmlformats.org/officeDocument/2006/relationships/font" Target="fonts/Allu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567925" y="685800"/>
            <a:ext cx="3722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567925" y="685800"/>
            <a:ext cx="3722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567925" y="685800"/>
            <a:ext cx="3722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49698" y="1367812"/>
            <a:ext cx="9558900" cy="3770700"/>
          </a:xfrm>
          <a:prstGeom prst="rect">
            <a:avLst/>
          </a:prstGeom>
        </p:spPr>
        <p:txBody>
          <a:bodyPr anchorCtr="0" anchor="b" bIns="120400" lIns="120400" rIns="120400" wrap="square" tIns="120400"/>
          <a:lstStyle>
            <a:lvl1pPr lvl="0" algn="ctr">
              <a:spcBef>
                <a:spcPts val="0"/>
              </a:spcBef>
              <a:buSzPts val="6800"/>
              <a:buNone/>
              <a:defRPr sz="6800"/>
            </a:lvl1pPr>
            <a:lvl2pPr lvl="1" algn="ctr">
              <a:spcBef>
                <a:spcPts val="0"/>
              </a:spcBef>
              <a:buSzPts val="6800"/>
              <a:buNone/>
              <a:defRPr sz="6800"/>
            </a:lvl2pPr>
            <a:lvl3pPr lvl="2" algn="ctr">
              <a:spcBef>
                <a:spcPts val="0"/>
              </a:spcBef>
              <a:buSzPts val="6800"/>
              <a:buNone/>
              <a:defRPr sz="6800"/>
            </a:lvl3pPr>
            <a:lvl4pPr lvl="3" algn="ctr">
              <a:spcBef>
                <a:spcPts val="0"/>
              </a:spcBef>
              <a:buSzPts val="6800"/>
              <a:buNone/>
              <a:defRPr sz="6800"/>
            </a:lvl4pPr>
            <a:lvl5pPr lvl="4" algn="ctr">
              <a:spcBef>
                <a:spcPts val="0"/>
              </a:spcBef>
              <a:buSzPts val="6800"/>
              <a:buNone/>
              <a:defRPr sz="6800"/>
            </a:lvl5pPr>
            <a:lvl6pPr lvl="5" algn="ctr">
              <a:spcBef>
                <a:spcPts val="0"/>
              </a:spcBef>
              <a:buSzPts val="6800"/>
              <a:buNone/>
              <a:defRPr sz="6800"/>
            </a:lvl6pPr>
            <a:lvl7pPr lvl="6" algn="ctr">
              <a:spcBef>
                <a:spcPts val="0"/>
              </a:spcBef>
              <a:buSzPts val="6800"/>
              <a:buNone/>
              <a:defRPr sz="6800"/>
            </a:lvl7pPr>
            <a:lvl8pPr lvl="7" algn="ctr">
              <a:spcBef>
                <a:spcPts val="0"/>
              </a:spcBef>
              <a:buSzPts val="6800"/>
              <a:buNone/>
              <a:defRPr sz="6800"/>
            </a:lvl8pPr>
            <a:lvl9pPr lvl="8" algn="ctr">
              <a:spcBef>
                <a:spcPts val="0"/>
              </a:spcBef>
              <a:buSzPts val="6800"/>
              <a:buNone/>
              <a:defRPr sz="6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49688" y="5206393"/>
            <a:ext cx="9558900" cy="14559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49688" y="2031993"/>
            <a:ext cx="9558900" cy="3607200"/>
          </a:xfrm>
          <a:prstGeom prst="rect">
            <a:avLst/>
          </a:prstGeom>
        </p:spPr>
        <p:txBody>
          <a:bodyPr anchorCtr="0" anchor="b" bIns="120400" lIns="120400" rIns="120400" wrap="square" tIns="120400"/>
          <a:lstStyle>
            <a:lvl1pPr lvl="0" algn="ctr">
              <a:spcBef>
                <a:spcPts val="0"/>
              </a:spcBef>
              <a:buSzPts val="15800"/>
              <a:buNone/>
              <a:defRPr sz="15800"/>
            </a:lvl1pPr>
            <a:lvl2pPr lvl="1" algn="ctr">
              <a:spcBef>
                <a:spcPts val="0"/>
              </a:spcBef>
              <a:buSzPts val="15800"/>
              <a:buNone/>
              <a:defRPr sz="15800"/>
            </a:lvl2pPr>
            <a:lvl3pPr lvl="2" algn="ctr">
              <a:spcBef>
                <a:spcPts val="0"/>
              </a:spcBef>
              <a:buSzPts val="15800"/>
              <a:buNone/>
              <a:defRPr sz="15800"/>
            </a:lvl3pPr>
            <a:lvl4pPr lvl="3" algn="ctr">
              <a:spcBef>
                <a:spcPts val="0"/>
              </a:spcBef>
              <a:buSzPts val="15800"/>
              <a:buNone/>
              <a:defRPr sz="15800"/>
            </a:lvl4pPr>
            <a:lvl5pPr lvl="4" algn="ctr">
              <a:spcBef>
                <a:spcPts val="0"/>
              </a:spcBef>
              <a:buSzPts val="15800"/>
              <a:buNone/>
              <a:defRPr sz="15800"/>
            </a:lvl5pPr>
            <a:lvl6pPr lvl="5" algn="ctr">
              <a:spcBef>
                <a:spcPts val="0"/>
              </a:spcBef>
              <a:buSzPts val="15800"/>
              <a:buNone/>
              <a:defRPr sz="15800"/>
            </a:lvl6pPr>
            <a:lvl7pPr lvl="6" algn="ctr">
              <a:spcBef>
                <a:spcPts val="0"/>
              </a:spcBef>
              <a:buSzPts val="15800"/>
              <a:buNone/>
              <a:defRPr sz="15800"/>
            </a:lvl7pPr>
            <a:lvl8pPr lvl="7" algn="ctr">
              <a:spcBef>
                <a:spcPts val="0"/>
              </a:spcBef>
              <a:buSzPts val="15800"/>
              <a:buNone/>
              <a:defRPr sz="15800"/>
            </a:lvl8pPr>
            <a:lvl9pPr lvl="8" algn="ctr">
              <a:spcBef>
                <a:spcPts val="0"/>
              </a:spcBef>
              <a:buSzPts val="15800"/>
              <a:buNone/>
              <a:defRPr sz="15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49688" y="5790754"/>
            <a:ext cx="9558900" cy="23895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 algn="ctr">
              <a:spcBef>
                <a:spcPts val="0"/>
              </a:spcBef>
              <a:buSzPts val="2400"/>
              <a:buChar char="●"/>
              <a:defRPr/>
            </a:lvl1pPr>
            <a:lvl2pPr lvl="1" algn="ctr">
              <a:spcBef>
                <a:spcPts val="0"/>
              </a:spcBef>
              <a:buSzPts val="1800"/>
              <a:buChar char="○"/>
              <a:defRPr/>
            </a:lvl2pPr>
            <a:lvl3pPr lvl="2" algn="ctr">
              <a:spcBef>
                <a:spcPts val="0"/>
              </a:spcBef>
              <a:buSzPts val="1800"/>
              <a:buChar char="■"/>
              <a:defRPr/>
            </a:lvl3pPr>
            <a:lvl4pPr lvl="3" algn="ctr">
              <a:spcBef>
                <a:spcPts val="0"/>
              </a:spcBef>
              <a:buSzPts val="1800"/>
              <a:buChar char="●"/>
              <a:defRPr/>
            </a:lvl4pPr>
            <a:lvl5pPr lvl="4" algn="ctr">
              <a:spcBef>
                <a:spcPts val="0"/>
              </a:spcBef>
              <a:buSzPts val="1800"/>
              <a:buChar char="○"/>
              <a:defRPr/>
            </a:lvl5pPr>
            <a:lvl6pPr lvl="5" algn="ctr">
              <a:spcBef>
                <a:spcPts val="0"/>
              </a:spcBef>
              <a:buSzPts val="1800"/>
              <a:buChar char="■"/>
              <a:defRPr/>
            </a:lvl6pPr>
            <a:lvl7pPr lvl="6" algn="ctr">
              <a:spcBef>
                <a:spcPts val="0"/>
              </a:spcBef>
              <a:buSzPts val="1800"/>
              <a:buChar char="●"/>
              <a:defRPr/>
            </a:lvl7pPr>
            <a:lvl8pPr lvl="7" algn="ctr">
              <a:spcBef>
                <a:spcPts val="0"/>
              </a:spcBef>
              <a:buSzPts val="1800"/>
              <a:buChar char="○"/>
              <a:defRPr/>
            </a:lvl8pPr>
            <a:lvl9pPr lvl="8" algn="ctr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49688" y="3951191"/>
            <a:ext cx="9558900" cy="1546200"/>
          </a:xfrm>
          <a:prstGeom prst="rect">
            <a:avLst/>
          </a:prstGeom>
        </p:spPr>
        <p:txBody>
          <a:bodyPr anchorCtr="0" anchor="ctr" bIns="120400" lIns="120400" rIns="120400" wrap="square" tIns="120400"/>
          <a:lstStyle>
            <a:lvl1pPr lvl="0" algn="ctr">
              <a:spcBef>
                <a:spcPts val="0"/>
              </a:spcBef>
              <a:buSzPts val="4700"/>
              <a:buNone/>
              <a:defRPr sz="4700"/>
            </a:lvl1pPr>
            <a:lvl2pPr lvl="1" algn="ctr">
              <a:spcBef>
                <a:spcPts val="0"/>
              </a:spcBef>
              <a:buSzPts val="4700"/>
              <a:buNone/>
              <a:defRPr sz="4700"/>
            </a:lvl2pPr>
            <a:lvl3pPr lvl="2" algn="ctr">
              <a:spcBef>
                <a:spcPts val="0"/>
              </a:spcBef>
              <a:buSzPts val="4700"/>
              <a:buNone/>
              <a:defRPr sz="4700"/>
            </a:lvl3pPr>
            <a:lvl4pPr lvl="3" algn="ctr">
              <a:spcBef>
                <a:spcPts val="0"/>
              </a:spcBef>
              <a:buSzPts val="4700"/>
              <a:buNone/>
              <a:defRPr sz="4700"/>
            </a:lvl4pPr>
            <a:lvl5pPr lvl="4" algn="ctr">
              <a:spcBef>
                <a:spcPts val="0"/>
              </a:spcBef>
              <a:buSzPts val="4700"/>
              <a:buNone/>
              <a:defRPr sz="4700"/>
            </a:lvl5pPr>
            <a:lvl6pPr lvl="5" algn="ctr">
              <a:spcBef>
                <a:spcPts val="0"/>
              </a:spcBef>
              <a:buSzPts val="4700"/>
              <a:buNone/>
              <a:defRPr sz="4700"/>
            </a:lvl6pPr>
            <a:lvl7pPr lvl="6" algn="ctr">
              <a:spcBef>
                <a:spcPts val="0"/>
              </a:spcBef>
              <a:buSzPts val="4700"/>
              <a:buNone/>
              <a:defRPr sz="4700"/>
            </a:lvl7pPr>
            <a:lvl8pPr lvl="7" algn="ctr">
              <a:spcBef>
                <a:spcPts val="0"/>
              </a:spcBef>
              <a:buSzPts val="4700"/>
              <a:buNone/>
              <a:defRPr sz="4700"/>
            </a:lvl8pPr>
            <a:lvl9pPr lvl="8" algn="ctr">
              <a:spcBef>
                <a:spcPts val="0"/>
              </a:spcBef>
              <a:buSzPts val="4700"/>
              <a:buNone/>
              <a:defRPr sz="47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49688" y="817527"/>
            <a:ext cx="9558900" cy="10521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SzPts val="3700"/>
              <a:buNone/>
              <a:defRPr/>
            </a:lvl1pPr>
            <a:lvl2pPr lvl="1">
              <a:spcBef>
                <a:spcPts val="0"/>
              </a:spcBef>
              <a:buSzPts val="3700"/>
              <a:buNone/>
              <a:defRPr/>
            </a:lvl2pPr>
            <a:lvl3pPr lvl="2">
              <a:spcBef>
                <a:spcPts val="0"/>
              </a:spcBef>
              <a:buSzPts val="3700"/>
              <a:buNone/>
              <a:defRPr/>
            </a:lvl3pPr>
            <a:lvl4pPr lvl="3">
              <a:spcBef>
                <a:spcPts val="0"/>
              </a:spcBef>
              <a:buSzPts val="3700"/>
              <a:buNone/>
              <a:defRPr/>
            </a:lvl4pPr>
            <a:lvl5pPr lvl="4">
              <a:spcBef>
                <a:spcPts val="0"/>
              </a:spcBef>
              <a:buSzPts val="3700"/>
              <a:buNone/>
              <a:defRPr/>
            </a:lvl5pPr>
            <a:lvl6pPr lvl="5">
              <a:spcBef>
                <a:spcPts val="0"/>
              </a:spcBef>
              <a:buSzPts val="3700"/>
              <a:buNone/>
              <a:defRPr/>
            </a:lvl6pPr>
            <a:lvl7pPr lvl="6">
              <a:spcBef>
                <a:spcPts val="0"/>
              </a:spcBef>
              <a:buSzPts val="3700"/>
              <a:buNone/>
              <a:defRPr/>
            </a:lvl7pPr>
            <a:lvl8pPr lvl="7">
              <a:spcBef>
                <a:spcPts val="0"/>
              </a:spcBef>
              <a:buSzPts val="3700"/>
              <a:buNone/>
              <a:defRPr/>
            </a:lvl8pPr>
            <a:lvl9pPr lvl="8">
              <a:spcBef>
                <a:spcPts val="0"/>
              </a:spcBef>
              <a:buSzPts val="37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49688" y="2117139"/>
            <a:ext cx="9558900" cy="62760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SzPts val="2400"/>
              <a:buChar char="●"/>
              <a:defRPr/>
            </a:lvl1pPr>
            <a:lvl2pPr lvl="1">
              <a:spcBef>
                <a:spcPts val="0"/>
              </a:spcBef>
              <a:buSzPts val="1800"/>
              <a:buChar char="○"/>
              <a:defRPr/>
            </a:lvl2pPr>
            <a:lvl3pPr lvl="2">
              <a:spcBef>
                <a:spcPts val="0"/>
              </a:spcBef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49688" y="817527"/>
            <a:ext cx="9558900" cy="10521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SzPts val="3700"/>
              <a:buNone/>
              <a:defRPr/>
            </a:lvl1pPr>
            <a:lvl2pPr lvl="1">
              <a:spcBef>
                <a:spcPts val="0"/>
              </a:spcBef>
              <a:buSzPts val="3700"/>
              <a:buNone/>
              <a:defRPr/>
            </a:lvl2pPr>
            <a:lvl3pPr lvl="2">
              <a:spcBef>
                <a:spcPts val="0"/>
              </a:spcBef>
              <a:buSzPts val="3700"/>
              <a:buNone/>
              <a:defRPr/>
            </a:lvl3pPr>
            <a:lvl4pPr lvl="3">
              <a:spcBef>
                <a:spcPts val="0"/>
              </a:spcBef>
              <a:buSzPts val="3700"/>
              <a:buNone/>
              <a:defRPr/>
            </a:lvl4pPr>
            <a:lvl5pPr lvl="4">
              <a:spcBef>
                <a:spcPts val="0"/>
              </a:spcBef>
              <a:buSzPts val="3700"/>
              <a:buNone/>
              <a:defRPr/>
            </a:lvl5pPr>
            <a:lvl6pPr lvl="5">
              <a:spcBef>
                <a:spcPts val="0"/>
              </a:spcBef>
              <a:buSzPts val="3700"/>
              <a:buNone/>
              <a:defRPr/>
            </a:lvl6pPr>
            <a:lvl7pPr lvl="6">
              <a:spcBef>
                <a:spcPts val="0"/>
              </a:spcBef>
              <a:buSzPts val="3700"/>
              <a:buNone/>
              <a:defRPr/>
            </a:lvl7pPr>
            <a:lvl8pPr lvl="7">
              <a:spcBef>
                <a:spcPts val="0"/>
              </a:spcBef>
              <a:buSzPts val="3700"/>
              <a:buNone/>
              <a:defRPr/>
            </a:lvl8pPr>
            <a:lvl9pPr lvl="8">
              <a:spcBef>
                <a:spcPts val="0"/>
              </a:spcBef>
              <a:buSzPts val="37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49688" y="2117139"/>
            <a:ext cx="4487400" cy="62760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SzPts val="1800"/>
              <a:buChar char="●"/>
              <a:defRPr sz="1800"/>
            </a:lvl1pPr>
            <a:lvl2pPr lvl="1">
              <a:spcBef>
                <a:spcPts val="0"/>
              </a:spcBef>
              <a:buSzPts val="1600"/>
              <a:buChar char="○"/>
              <a:defRPr sz="1600"/>
            </a:lvl2pPr>
            <a:lvl3pPr lvl="2">
              <a:spcBef>
                <a:spcPts val="0"/>
              </a:spcBef>
              <a:buSzPts val="1600"/>
              <a:buChar char="■"/>
              <a:defRPr sz="1600"/>
            </a:lvl3pPr>
            <a:lvl4pPr lvl="3">
              <a:spcBef>
                <a:spcPts val="0"/>
              </a:spcBef>
              <a:buSzPts val="1600"/>
              <a:buChar char="●"/>
              <a:defRPr sz="1600"/>
            </a:lvl4pPr>
            <a:lvl5pPr lvl="4">
              <a:spcBef>
                <a:spcPts val="0"/>
              </a:spcBef>
              <a:buSzPts val="1600"/>
              <a:buChar char="○"/>
              <a:defRPr sz="1600"/>
            </a:lvl5pPr>
            <a:lvl6pPr lvl="5">
              <a:spcBef>
                <a:spcPts val="0"/>
              </a:spcBef>
              <a:buSzPts val="1600"/>
              <a:buChar char="■"/>
              <a:defRPr sz="1600"/>
            </a:lvl6pPr>
            <a:lvl7pPr lvl="6">
              <a:spcBef>
                <a:spcPts val="0"/>
              </a:spcBef>
              <a:buSzPts val="1600"/>
              <a:buChar char="●"/>
              <a:defRPr sz="1600"/>
            </a:lvl7pPr>
            <a:lvl8pPr lvl="7">
              <a:spcBef>
                <a:spcPts val="0"/>
              </a:spcBef>
              <a:buSzPts val="1600"/>
              <a:buChar char="○"/>
              <a:defRPr sz="1600"/>
            </a:lvl8pPr>
            <a:lvl9pPr lvl="8">
              <a:spcBef>
                <a:spcPts val="0"/>
              </a:spcBef>
              <a:buSzPts val="1600"/>
              <a:buChar char="■"/>
              <a:defRPr sz="16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5421349" y="2117139"/>
            <a:ext cx="4487400" cy="62760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SzPts val="1800"/>
              <a:buChar char="●"/>
              <a:defRPr sz="1800"/>
            </a:lvl1pPr>
            <a:lvl2pPr lvl="1">
              <a:spcBef>
                <a:spcPts val="0"/>
              </a:spcBef>
              <a:buSzPts val="1600"/>
              <a:buChar char="○"/>
              <a:defRPr sz="1600"/>
            </a:lvl2pPr>
            <a:lvl3pPr lvl="2">
              <a:spcBef>
                <a:spcPts val="0"/>
              </a:spcBef>
              <a:buSzPts val="1600"/>
              <a:buChar char="■"/>
              <a:defRPr sz="1600"/>
            </a:lvl3pPr>
            <a:lvl4pPr lvl="3">
              <a:spcBef>
                <a:spcPts val="0"/>
              </a:spcBef>
              <a:buSzPts val="1600"/>
              <a:buChar char="●"/>
              <a:defRPr sz="1600"/>
            </a:lvl4pPr>
            <a:lvl5pPr lvl="4">
              <a:spcBef>
                <a:spcPts val="0"/>
              </a:spcBef>
              <a:buSzPts val="1600"/>
              <a:buChar char="○"/>
              <a:defRPr sz="1600"/>
            </a:lvl5pPr>
            <a:lvl6pPr lvl="5">
              <a:spcBef>
                <a:spcPts val="0"/>
              </a:spcBef>
              <a:buSzPts val="1600"/>
              <a:buChar char="■"/>
              <a:defRPr sz="1600"/>
            </a:lvl6pPr>
            <a:lvl7pPr lvl="6">
              <a:spcBef>
                <a:spcPts val="0"/>
              </a:spcBef>
              <a:buSzPts val="1600"/>
              <a:buChar char="●"/>
              <a:defRPr sz="1600"/>
            </a:lvl7pPr>
            <a:lvl8pPr lvl="7">
              <a:spcBef>
                <a:spcPts val="0"/>
              </a:spcBef>
              <a:buSzPts val="1600"/>
              <a:buChar char="○"/>
              <a:defRPr sz="1600"/>
            </a:lvl8pPr>
            <a:lvl9pPr lvl="8">
              <a:spcBef>
                <a:spcPts val="0"/>
              </a:spcBef>
              <a:buSzPts val="1600"/>
              <a:buChar char="■"/>
              <a:defRPr sz="16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49688" y="817527"/>
            <a:ext cx="9558900" cy="10521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SzPts val="3700"/>
              <a:buNone/>
              <a:defRPr/>
            </a:lvl1pPr>
            <a:lvl2pPr lvl="1">
              <a:spcBef>
                <a:spcPts val="0"/>
              </a:spcBef>
              <a:buSzPts val="3700"/>
              <a:buNone/>
              <a:defRPr/>
            </a:lvl2pPr>
            <a:lvl3pPr lvl="2">
              <a:spcBef>
                <a:spcPts val="0"/>
              </a:spcBef>
              <a:buSzPts val="3700"/>
              <a:buNone/>
              <a:defRPr/>
            </a:lvl3pPr>
            <a:lvl4pPr lvl="3">
              <a:spcBef>
                <a:spcPts val="0"/>
              </a:spcBef>
              <a:buSzPts val="3700"/>
              <a:buNone/>
              <a:defRPr/>
            </a:lvl4pPr>
            <a:lvl5pPr lvl="4">
              <a:spcBef>
                <a:spcPts val="0"/>
              </a:spcBef>
              <a:buSzPts val="3700"/>
              <a:buNone/>
              <a:defRPr/>
            </a:lvl5pPr>
            <a:lvl6pPr lvl="5">
              <a:spcBef>
                <a:spcPts val="0"/>
              </a:spcBef>
              <a:buSzPts val="3700"/>
              <a:buNone/>
              <a:defRPr/>
            </a:lvl6pPr>
            <a:lvl7pPr lvl="6">
              <a:spcBef>
                <a:spcPts val="0"/>
              </a:spcBef>
              <a:buSzPts val="3700"/>
              <a:buNone/>
              <a:defRPr/>
            </a:lvl7pPr>
            <a:lvl8pPr lvl="7">
              <a:spcBef>
                <a:spcPts val="0"/>
              </a:spcBef>
              <a:buSzPts val="3700"/>
              <a:buNone/>
              <a:defRPr/>
            </a:lvl8pPr>
            <a:lvl9pPr lvl="8">
              <a:spcBef>
                <a:spcPts val="0"/>
              </a:spcBef>
              <a:buSzPts val="37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49688" y="1020658"/>
            <a:ext cx="3150300" cy="1388100"/>
          </a:xfrm>
          <a:prstGeom prst="rect">
            <a:avLst/>
          </a:prstGeom>
        </p:spPr>
        <p:txBody>
          <a:bodyPr anchorCtr="0" anchor="b" bIns="120400" lIns="120400" rIns="120400" wrap="square" tIns="120400"/>
          <a:lstStyle>
            <a:lvl1pPr lvl="0">
              <a:spcBef>
                <a:spcPts val="0"/>
              </a:spcBef>
              <a:buSzPts val="3200"/>
              <a:buNone/>
              <a:defRPr sz="3200"/>
            </a:lvl1pPr>
            <a:lvl2pPr lvl="1">
              <a:spcBef>
                <a:spcPts val="0"/>
              </a:spcBef>
              <a:buSzPts val="3200"/>
              <a:buNone/>
              <a:defRPr sz="3200"/>
            </a:lvl2pPr>
            <a:lvl3pPr lvl="2">
              <a:spcBef>
                <a:spcPts val="0"/>
              </a:spcBef>
              <a:buSzPts val="3200"/>
              <a:buNone/>
              <a:defRPr sz="3200"/>
            </a:lvl3pPr>
            <a:lvl4pPr lvl="3">
              <a:spcBef>
                <a:spcPts val="0"/>
              </a:spcBef>
              <a:buSzPts val="3200"/>
              <a:buNone/>
              <a:defRPr sz="3200"/>
            </a:lvl4pPr>
            <a:lvl5pPr lvl="4">
              <a:spcBef>
                <a:spcPts val="0"/>
              </a:spcBef>
              <a:buSzPts val="3200"/>
              <a:buNone/>
              <a:defRPr sz="3200"/>
            </a:lvl5pPr>
            <a:lvl6pPr lvl="5">
              <a:spcBef>
                <a:spcPts val="0"/>
              </a:spcBef>
              <a:buSzPts val="3200"/>
              <a:buNone/>
              <a:defRPr sz="3200"/>
            </a:lvl6pPr>
            <a:lvl7pPr lvl="6">
              <a:spcBef>
                <a:spcPts val="0"/>
              </a:spcBef>
              <a:buSzPts val="3200"/>
              <a:buNone/>
              <a:defRPr sz="3200"/>
            </a:lvl7pPr>
            <a:lvl8pPr lvl="7">
              <a:spcBef>
                <a:spcPts val="0"/>
              </a:spcBef>
              <a:buSzPts val="3200"/>
              <a:buNone/>
              <a:defRPr sz="3200"/>
            </a:lvl8pPr>
            <a:lvl9pPr lvl="8">
              <a:spcBef>
                <a:spcPts val="0"/>
              </a:spcBef>
              <a:buSzPts val="3200"/>
              <a:buNone/>
              <a:defRPr sz="32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49688" y="2552747"/>
            <a:ext cx="3150300" cy="58407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SzPts val="1600"/>
              <a:buChar char="●"/>
              <a:defRPr sz="1600"/>
            </a:lvl1pPr>
            <a:lvl2pPr lvl="1">
              <a:spcBef>
                <a:spcPts val="0"/>
              </a:spcBef>
              <a:buSzPts val="1600"/>
              <a:buChar char="○"/>
              <a:defRPr sz="1600"/>
            </a:lvl2pPr>
            <a:lvl3pPr lvl="2">
              <a:spcBef>
                <a:spcPts val="0"/>
              </a:spcBef>
              <a:buSzPts val="1600"/>
              <a:buChar char="■"/>
              <a:defRPr sz="1600"/>
            </a:lvl3pPr>
            <a:lvl4pPr lvl="3">
              <a:spcBef>
                <a:spcPts val="0"/>
              </a:spcBef>
              <a:buSzPts val="1600"/>
              <a:buChar char="●"/>
              <a:defRPr sz="1600"/>
            </a:lvl4pPr>
            <a:lvl5pPr lvl="4">
              <a:spcBef>
                <a:spcPts val="0"/>
              </a:spcBef>
              <a:buSzPts val="1600"/>
              <a:buChar char="○"/>
              <a:defRPr sz="1600"/>
            </a:lvl5pPr>
            <a:lvl6pPr lvl="5">
              <a:spcBef>
                <a:spcPts val="0"/>
              </a:spcBef>
              <a:buSzPts val="1600"/>
              <a:buChar char="■"/>
              <a:defRPr sz="1600"/>
            </a:lvl6pPr>
            <a:lvl7pPr lvl="6">
              <a:spcBef>
                <a:spcPts val="0"/>
              </a:spcBef>
              <a:buSzPts val="1600"/>
              <a:buChar char="●"/>
              <a:defRPr sz="1600"/>
            </a:lvl7pPr>
            <a:lvl8pPr lvl="7">
              <a:spcBef>
                <a:spcPts val="0"/>
              </a:spcBef>
              <a:buSzPts val="1600"/>
              <a:buChar char="○"/>
              <a:defRPr sz="1600"/>
            </a:lvl8pPr>
            <a:lvl9pPr lvl="8">
              <a:spcBef>
                <a:spcPts val="0"/>
              </a:spcBef>
              <a:buSzPts val="1600"/>
              <a:buChar char="■"/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549999" y="826942"/>
            <a:ext cx="7143900" cy="7515000"/>
          </a:xfrm>
          <a:prstGeom prst="rect">
            <a:avLst/>
          </a:prstGeom>
        </p:spPr>
        <p:txBody>
          <a:bodyPr anchorCtr="0" anchor="ctr" bIns="120400" lIns="120400" rIns="120400" wrap="square" tIns="120400"/>
          <a:lstStyle>
            <a:lvl1pPr lvl="0">
              <a:spcBef>
                <a:spcPts val="0"/>
              </a:spcBef>
              <a:buSzPts val="6300"/>
              <a:buNone/>
              <a:defRPr sz="6300"/>
            </a:lvl1pPr>
            <a:lvl2pPr lvl="1">
              <a:spcBef>
                <a:spcPts val="0"/>
              </a:spcBef>
              <a:buSzPts val="6300"/>
              <a:buNone/>
              <a:defRPr sz="6300"/>
            </a:lvl2pPr>
            <a:lvl3pPr lvl="2">
              <a:spcBef>
                <a:spcPts val="0"/>
              </a:spcBef>
              <a:buSzPts val="6300"/>
              <a:buNone/>
              <a:defRPr sz="6300"/>
            </a:lvl3pPr>
            <a:lvl4pPr lvl="3">
              <a:spcBef>
                <a:spcPts val="0"/>
              </a:spcBef>
              <a:buSzPts val="6300"/>
              <a:buNone/>
              <a:defRPr sz="6300"/>
            </a:lvl4pPr>
            <a:lvl5pPr lvl="4">
              <a:spcBef>
                <a:spcPts val="0"/>
              </a:spcBef>
              <a:buSzPts val="6300"/>
              <a:buNone/>
              <a:defRPr sz="6300"/>
            </a:lvl5pPr>
            <a:lvl6pPr lvl="5">
              <a:spcBef>
                <a:spcPts val="0"/>
              </a:spcBef>
              <a:buSzPts val="6300"/>
              <a:buNone/>
              <a:defRPr sz="6300"/>
            </a:lvl6pPr>
            <a:lvl7pPr lvl="6">
              <a:spcBef>
                <a:spcPts val="0"/>
              </a:spcBef>
              <a:buSzPts val="6300"/>
              <a:buNone/>
              <a:defRPr sz="6300"/>
            </a:lvl7pPr>
            <a:lvl8pPr lvl="7">
              <a:spcBef>
                <a:spcPts val="0"/>
              </a:spcBef>
              <a:buSzPts val="6300"/>
              <a:buNone/>
              <a:defRPr sz="6300"/>
            </a:lvl8pPr>
            <a:lvl9pPr lvl="8">
              <a:spcBef>
                <a:spcPts val="0"/>
              </a:spcBef>
              <a:buSzPts val="6300"/>
              <a:buNone/>
              <a:defRPr sz="63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129213" y="-230"/>
            <a:ext cx="5128800" cy="944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97858" y="2265388"/>
            <a:ext cx="4538100" cy="2722800"/>
          </a:xfrm>
          <a:prstGeom prst="rect">
            <a:avLst/>
          </a:prstGeom>
        </p:spPr>
        <p:txBody>
          <a:bodyPr anchorCtr="0" anchor="b" bIns="120400" lIns="120400" rIns="120400" wrap="square" tIns="120400"/>
          <a:lstStyle>
            <a:lvl1pPr lvl="0" algn="ctr">
              <a:spcBef>
                <a:spcPts val="0"/>
              </a:spcBef>
              <a:buSzPts val="5500"/>
              <a:buNone/>
              <a:defRPr sz="5500"/>
            </a:lvl1pPr>
            <a:lvl2pPr lvl="1" algn="ctr">
              <a:spcBef>
                <a:spcPts val="0"/>
              </a:spcBef>
              <a:buSzPts val="5500"/>
              <a:buNone/>
              <a:defRPr sz="5500"/>
            </a:lvl2pPr>
            <a:lvl3pPr lvl="2" algn="ctr">
              <a:spcBef>
                <a:spcPts val="0"/>
              </a:spcBef>
              <a:buSzPts val="5500"/>
              <a:buNone/>
              <a:defRPr sz="5500"/>
            </a:lvl3pPr>
            <a:lvl4pPr lvl="3" algn="ctr">
              <a:spcBef>
                <a:spcPts val="0"/>
              </a:spcBef>
              <a:buSzPts val="5500"/>
              <a:buNone/>
              <a:defRPr sz="5500"/>
            </a:lvl4pPr>
            <a:lvl5pPr lvl="4" algn="ctr">
              <a:spcBef>
                <a:spcPts val="0"/>
              </a:spcBef>
              <a:buSzPts val="5500"/>
              <a:buNone/>
              <a:defRPr sz="5500"/>
            </a:lvl5pPr>
            <a:lvl6pPr lvl="5" algn="ctr">
              <a:spcBef>
                <a:spcPts val="0"/>
              </a:spcBef>
              <a:buSzPts val="5500"/>
              <a:buNone/>
              <a:defRPr sz="5500"/>
            </a:lvl6pPr>
            <a:lvl7pPr lvl="6" algn="ctr">
              <a:spcBef>
                <a:spcPts val="0"/>
              </a:spcBef>
              <a:buSzPts val="5500"/>
              <a:buNone/>
              <a:defRPr sz="5500"/>
            </a:lvl7pPr>
            <a:lvl8pPr lvl="7" algn="ctr">
              <a:spcBef>
                <a:spcPts val="0"/>
              </a:spcBef>
              <a:buSzPts val="5500"/>
              <a:buNone/>
              <a:defRPr sz="5500"/>
            </a:lvl8pPr>
            <a:lvl9pPr lvl="8" algn="ctr">
              <a:spcBef>
                <a:spcPts val="0"/>
              </a:spcBef>
              <a:buSzPts val="5500"/>
              <a:buNone/>
              <a:defRPr sz="55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97858" y="5149353"/>
            <a:ext cx="4538100" cy="2268900"/>
          </a:xfrm>
          <a:prstGeom prst="rect">
            <a:avLst/>
          </a:prstGeom>
        </p:spPr>
        <p:txBody>
          <a:bodyPr anchorCtr="0" anchor="t" bIns="120400" lIns="120400" rIns="120400" wrap="square" tIns="1204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541502" y="1330153"/>
            <a:ext cx="4304700" cy="6787800"/>
          </a:xfrm>
          <a:prstGeom prst="rect">
            <a:avLst/>
          </a:prstGeom>
        </p:spPr>
        <p:txBody>
          <a:bodyPr anchorCtr="0" anchor="ctr" bIns="120400" lIns="120400" rIns="120400" wrap="square" tIns="120400"/>
          <a:lstStyle>
            <a:lvl1pPr lvl="0">
              <a:spcBef>
                <a:spcPts val="0"/>
              </a:spcBef>
              <a:buSzPts val="2400"/>
              <a:buChar char="●"/>
              <a:defRPr/>
            </a:lvl1pPr>
            <a:lvl2pPr lvl="1">
              <a:spcBef>
                <a:spcPts val="0"/>
              </a:spcBef>
              <a:buSzPts val="1800"/>
              <a:buChar char="○"/>
              <a:defRPr/>
            </a:lvl2pPr>
            <a:lvl3pPr lvl="2">
              <a:spcBef>
                <a:spcPts val="0"/>
              </a:spcBef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49688" y="7771723"/>
            <a:ext cx="6729600" cy="1111500"/>
          </a:xfrm>
          <a:prstGeom prst="rect">
            <a:avLst/>
          </a:prstGeom>
        </p:spPr>
        <p:txBody>
          <a:bodyPr anchorCtr="0" anchor="ctr" bIns="120400" lIns="120400" rIns="120400" wrap="square" tIns="1204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</p:spPr>
        <p:txBody>
          <a:bodyPr anchorCtr="0" anchor="ctr" bIns="120400" lIns="120400" rIns="120400" wrap="square" tIns="1204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49688" y="817527"/>
            <a:ext cx="95589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0400" lIns="120400" rIns="120400" wrap="square" tIns="120400"/>
          <a:lstStyle>
            <a:lvl1pPr lvl="0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49688" y="2117139"/>
            <a:ext cx="9558900" cy="6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0400" lIns="120400" rIns="120400" wrap="square" tIns="12040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9505039" y="8566502"/>
            <a:ext cx="6156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0400" lIns="120400" rIns="120400" wrap="square" tIns="12040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5044" l="0" r="0" t="5044"/>
          <a:stretch/>
        </p:blipFill>
        <p:spPr>
          <a:xfrm>
            <a:off x="2188300" y="1544150"/>
            <a:ext cx="6111474" cy="64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774" y="1341925"/>
            <a:ext cx="3426075" cy="25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 rot="-5400000">
            <a:off x="550750" y="4203925"/>
            <a:ext cx="65811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500">
                <a:solidFill>
                  <a:srgbClr val="FFFFFF"/>
                </a:solidFill>
                <a:latin typeface="GFS Didot"/>
                <a:ea typeface="GFS Didot"/>
                <a:cs typeface="GFS Didot"/>
                <a:sym typeface="GFS Didot"/>
              </a:rPr>
              <a:t>BEST SELLER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490050" y="5675350"/>
            <a:ext cx="26133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  <a:latin typeface="Allura"/>
                <a:ea typeface="Allura"/>
                <a:cs typeface="Allura"/>
                <a:sym typeface="Allura"/>
              </a:rPr>
              <a:t>Presented To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4415650" y="5970950"/>
            <a:ext cx="2613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B7B7B7"/>
                </a:solidFill>
                <a:latin typeface="GFS Didot"/>
                <a:ea typeface="GFS Didot"/>
                <a:cs typeface="GFS Didot"/>
                <a:sym typeface="GFS Didot"/>
              </a:rPr>
              <a:t>AUTHOR NAME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343400" y="3710875"/>
            <a:ext cx="2762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>
                <a:solidFill>
                  <a:srgbClr val="B7B7B7"/>
                </a:solidFill>
                <a:latin typeface="GFS Didot"/>
                <a:ea typeface="GFS Didot"/>
                <a:cs typeface="GFS Didot"/>
                <a:sym typeface="GFS Didot"/>
              </a:rPr>
              <a:t>BEST SELLING AUTHOR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451238" y="4789175"/>
            <a:ext cx="26133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B7B7B7"/>
                </a:solidFill>
                <a:latin typeface="GFS Didot"/>
                <a:ea typeface="GFS Didot"/>
                <a:cs typeface="GFS Didot"/>
                <a:sym typeface="GFS Didot"/>
              </a:rPr>
              <a:t>BOOK TITLE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417800" y="4046300"/>
            <a:ext cx="2613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  <a:latin typeface="GFS Didot"/>
                <a:ea typeface="GFS Didot"/>
                <a:cs typeface="GFS Didot"/>
                <a:sym typeface="GFS Didot"/>
              </a:rPr>
              <a:t>Category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343400" y="6562825"/>
            <a:ext cx="2829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B7B7B7"/>
                </a:solidFill>
                <a:latin typeface="GFS Didot"/>
                <a:ea typeface="GFS Didot"/>
                <a:cs typeface="GFS Didot"/>
                <a:sym typeface="GFS Didot"/>
              </a:rPr>
              <a:t>January 2018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619375" y="7443925"/>
            <a:ext cx="5372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B7B7B7"/>
                </a:solidFill>
                <a:latin typeface="GFS Didot"/>
                <a:ea typeface="GFS Didot"/>
                <a:cs typeface="GFS Didot"/>
                <a:sym typeface="GFS Didot"/>
              </a:rPr>
              <a:t>PUBLISHING COMPANY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-654" r="0" t="0"/>
          <a:stretch/>
        </p:blipFill>
        <p:spPr>
          <a:xfrm>
            <a:off x="781050" y="1341925"/>
            <a:ext cx="8639549" cy="70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774" y="1341925"/>
            <a:ext cx="3426075" cy="25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490050" y="5675350"/>
            <a:ext cx="26133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EFEFEF"/>
                </a:solidFill>
                <a:latin typeface="Allura"/>
                <a:ea typeface="Allura"/>
                <a:cs typeface="Allura"/>
                <a:sym typeface="Allura"/>
              </a:rPr>
              <a:t>Presented To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415650" y="5970950"/>
            <a:ext cx="2613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GFS Didot"/>
                <a:ea typeface="GFS Didot"/>
                <a:cs typeface="GFS Didot"/>
                <a:sym typeface="GFS Didot"/>
              </a:rPr>
              <a:t>AUTHOR NAME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343400" y="3710875"/>
            <a:ext cx="2762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>
                <a:solidFill>
                  <a:srgbClr val="CCCCCC"/>
                </a:solidFill>
                <a:latin typeface="GFS Didot"/>
                <a:ea typeface="GFS Didot"/>
                <a:cs typeface="GFS Didot"/>
                <a:sym typeface="GFS Didot"/>
              </a:rPr>
              <a:t>BEST SELLING AUTHOR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451238" y="4789175"/>
            <a:ext cx="26133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FS Didot"/>
                <a:ea typeface="GFS Didot"/>
                <a:cs typeface="GFS Didot"/>
                <a:sym typeface="GFS Didot"/>
              </a:rPr>
              <a:t>BOOK TITLE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417800" y="4046300"/>
            <a:ext cx="2613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GFS Didot"/>
                <a:ea typeface="GFS Didot"/>
                <a:cs typeface="GFS Didot"/>
                <a:sym typeface="GFS Didot"/>
              </a:rPr>
              <a:t>Category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343400" y="6562825"/>
            <a:ext cx="2829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GFS Didot"/>
                <a:ea typeface="GFS Didot"/>
                <a:cs typeface="GFS Didot"/>
                <a:sym typeface="GFS Didot"/>
              </a:rPr>
              <a:t>January </a:t>
            </a:r>
            <a:r>
              <a:rPr lang="en" sz="1800">
                <a:solidFill>
                  <a:srgbClr val="EFEFEF"/>
                </a:solidFill>
                <a:latin typeface="GFS Didot"/>
                <a:ea typeface="GFS Didot"/>
                <a:cs typeface="GFS Didot"/>
                <a:sym typeface="GFS Didot"/>
              </a:rPr>
              <a:t>2018</a:t>
            </a:r>
          </a:p>
        </p:txBody>
      </p:sp>
      <p:sp>
        <p:nvSpPr>
          <p:cNvPr id="76" name="Shape 76"/>
          <p:cNvSpPr txBox="1"/>
          <p:nvPr/>
        </p:nvSpPr>
        <p:spPr>
          <a:xfrm rot="-5400000">
            <a:off x="555400" y="4204525"/>
            <a:ext cx="65811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500">
                <a:solidFill>
                  <a:srgbClr val="FFFFFF"/>
                </a:solidFill>
                <a:latin typeface="GFS Didot"/>
                <a:ea typeface="GFS Didot"/>
                <a:cs typeface="GFS Didot"/>
                <a:sym typeface="GFS Didot"/>
              </a:rPr>
              <a:t>BEST SELLER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2619375" y="7443925"/>
            <a:ext cx="5372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GFS Didot"/>
                <a:ea typeface="GFS Didot"/>
                <a:cs typeface="GFS Didot"/>
                <a:sym typeface="GFS Didot"/>
              </a:rPr>
              <a:t>PUBLISHING COMPANY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