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10058400" cx="7772400"/>
  <p:notesSz cx="6858000" cy="9144000"/>
  <p:embeddedFontLst>
    <p:embeddedFont>
      <p:font typeface="Lato"/>
      <p:regular r:id="rId16"/>
      <p:bold r:id="rId17"/>
      <p:italic r:id="rId18"/>
      <p:boldItalic r:id="rId19"/>
    </p:embeddedFont>
    <p:embeddedFont>
      <p:font typeface="Cinzel"/>
      <p:regular r:id="rId20"/>
      <p:bold r:id="rId21"/>
    </p:embeddedFont>
    <p:embeddedFont>
      <p:font typeface="Helvetica Neue"/>
      <p:regular r:id="rId22"/>
      <p:bold r:id="rId23"/>
      <p:italic r:id="rId24"/>
      <p:boldItalic r:id="rId25"/>
    </p:embeddedFont>
    <p:embeddedFont>
      <p:font typeface="Century Gothic"/>
      <p:regular r:id="rId26"/>
      <p:bold r:id="rId27"/>
      <p:italic r:id="rId28"/>
      <p:boldItalic r:id="rId2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DEA0AE02-E6C9-4B0D-8D41-295F69790A55}">
  <a:tblStyle styleId="{DEA0AE02-E6C9-4B0D-8D41-295F69790A55}" styleName="Table_0">
    <a:wholeTbl>
      <a:tcTxStyle b="off" i="off">
        <a:font>
          <a:latin typeface="Arial"/>
          <a:ea typeface="Arial"/>
          <a:cs typeface="Arial"/>
        </a:font>
        <a:srgbClr val="000000"/>
      </a:tcTxStyle>
      <a:tcStyle>
        <a:tcBdr>
          <a:left>
            <a:ln cap="flat" cmpd="sng" w="9525">
              <a:solidFill>
                <a:srgbClr val="9E9E9E"/>
              </a:solidFill>
              <a:prstDash val="solid"/>
              <a:round/>
              <a:headEnd len="med" w="med" type="none"/>
              <a:tailEnd len="med" w="med" type="none"/>
            </a:ln>
          </a:left>
          <a:right>
            <a:ln cap="flat" cmpd="sng" w="9525">
              <a:solidFill>
                <a:srgbClr val="9E9E9E"/>
              </a:solidFill>
              <a:prstDash val="solid"/>
              <a:round/>
              <a:headEnd len="med" w="med" type="none"/>
              <a:tailEnd len="med" w="med" type="none"/>
            </a:ln>
          </a:right>
          <a:top>
            <a:ln cap="flat" cmpd="sng" w="9525">
              <a:solidFill>
                <a:srgbClr val="9E9E9E"/>
              </a:solidFill>
              <a:prstDash val="solid"/>
              <a:round/>
              <a:headEnd len="med" w="med" type="none"/>
              <a:tailEnd len="med" w="med" type="none"/>
            </a:ln>
          </a:top>
          <a:bottom>
            <a:ln cap="flat" cmpd="sng" w="9525">
              <a:solidFill>
                <a:srgbClr val="9E9E9E"/>
              </a:solidFill>
              <a:prstDash val="solid"/>
              <a:round/>
              <a:headEnd len="med" w="med" type="none"/>
              <a:tailEnd len="med" w="med" type="none"/>
            </a:ln>
          </a:bottom>
          <a:insideH>
            <a:ln cap="flat" cmpd="sng" w="9525">
              <a:solidFill>
                <a:srgbClr val="9E9E9E"/>
              </a:solidFill>
              <a:prstDash val="solid"/>
              <a:round/>
              <a:headEnd len="med" w="med" type="none"/>
              <a:tailEnd len="med" w="med" type="none"/>
            </a:ln>
          </a:insideH>
          <a:insideV>
            <a:ln cap="flat" cmpd="sng" w="9525">
              <a:solidFill>
                <a:srgbClr val="9E9E9E"/>
              </a:solidFill>
              <a:prstDash val="solid"/>
              <a:round/>
              <a:headEnd len="med" w="med" type="none"/>
              <a:tailEnd len="med" w="med"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Cinzel-regular.fntdata"/><Relationship Id="rId22" Type="http://schemas.openxmlformats.org/officeDocument/2006/relationships/font" Target="fonts/HelveticaNeue-regular.fntdata"/><Relationship Id="rId21" Type="http://schemas.openxmlformats.org/officeDocument/2006/relationships/font" Target="fonts/Cinzel-bold.fntdata"/><Relationship Id="rId24" Type="http://schemas.openxmlformats.org/officeDocument/2006/relationships/font" Target="fonts/HelveticaNeue-italic.fntdata"/><Relationship Id="rId23" Type="http://schemas.openxmlformats.org/officeDocument/2006/relationships/font" Target="fonts/HelveticaNeue-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CenturyGothic-regular.fntdata"/><Relationship Id="rId25" Type="http://schemas.openxmlformats.org/officeDocument/2006/relationships/font" Target="fonts/HelveticaNeue-boldItalic.fntdata"/><Relationship Id="rId28" Type="http://schemas.openxmlformats.org/officeDocument/2006/relationships/font" Target="fonts/CenturyGothic-italic.fntdata"/><Relationship Id="rId27" Type="http://schemas.openxmlformats.org/officeDocument/2006/relationships/font" Target="fonts/CenturyGothic-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CenturyGothic-boldItalic.fnt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Lato-bold.fntdata"/><Relationship Id="rId16" Type="http://schemas.openxmlformats.org/officeDocument/2006/relationships/font" Target="fonts/Lato-regular.fntdata"/><Relationship Id="rId19" Type="http://schemas.openxmlformats.org/officeDocument/2006/relationships/font" Target="fonts/Lato-boldItalic.fntdata"/><Relationship Id="rId18" Type="http://schemas.openxmlformats.org/officeDocument/2006/relationships/font" Target="fonts/La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wrap="square" tIns="91425"/>
          <a:lstStyle>
            <a:lvl1pPr indent="0" lvl="0" marL="69850" marR="0" rtl="0" algn="l">
              <a:spcBef>
                <a:spcPts val="0"/>
              </a:spcBef>
              <a:buSzPct val="100000"/>
              <a:buFont typeface="Arial"/>
              <a:buChar char="●"/>
              <a:defRPr b="0" i="0" sz="1100" u="none" cap="none" strike="noStrike"/>
            </a:lvl1pPr>
            <a:lvl2pPr indent="0" lvl="1" marL="69850" marR="0" rtl="0" algn="l">
              <a:spcBef>
                <a:spcPts val="0"/>
              </a:spcBef>
              <a:buSzPct val="100000"/>
              <a:buFont typeface="Arial"/>
              <a:buChar char="○"/>
              <a:defRPr b="0" i="0" sz="1100" u="none" cap="none" strike="noStrike"/>
            </a:lvl2pPr>
            <a:lvl3pPr indent="0" lvl="2" marL="69850" marR="0" rtl="0" algn="l">
              <a:spcBef>
                <a:spcPts val="0"/>
              </a:spcBef>
              <a:buSzPct val="100000"/>
              <a:buFont typeface="Arial"/>
              <a:buChar char="■"/>
              <a:defRPr b="0" i="0" sz="1100" u="none" cap="none" strike="noStrike"/>
            </a:lvl3pPr>
            <a:lvl4pPr indent="0" lvl="3" marL="69850" marR="0" rtl="0" algn="l">
              <a:spcBef>
                <a:spcPts val="0"/>
              </a:spcBef>
              <a:buSzPct val="100000"/>
              <a:buFont typeface="Arial"/>
              <a:buChar char="●"/>
              <a:defRPr b="0" i="0" sz="1100" u="none" cap="none" strike="noStrike"/>
            </a:lvl4pPr>
            <a:lvl5pPr indent="0" lvl="4" marL="69850" marR="0" rtl="0" algn="l">
              <a:spcBef>
                <a:spcPts val="0"/>
              </a:spcBef>
              <a:buSzPct val="100000"/>
              <a:buFont typeface="Arial"/>
              <a:buChar char="○"/>
              <a:defRPr b="0" i="0" sz="1100" u="none" cap="none" strike="noStrike"/>
            </a:lvl5pPr>
            <a:lvl6pPr indent="0" lvl="5" marL="69850" marR="0" rtl="0" algn="l">
              <a:spcBef>
                <a:spcPts val="0"/>
              </a:spcBef>
              <a:buSzPct val="100000"/>
              <a:buFont typeface="Arial"/>
              <a:buChar char="■"/>
              <a:defRPr b="0" i="0" sz="1100" u="none" cap="none" strike="noStrike"/>
            </a:lvl6pPr>
            <a:lvl7pPr indent="0" lvl="6" marL="69850" marR="0" rtl="0" algn="l">
              <a:spcBef>
                <a:spcPts val="0"/>
              </a:spcBef>
              <a:buSzPct val="100000"/>
              <a:buFont typeface="Arial"/>
              <a:buChar char="●"/>
              <a:defRPr b="0" i="0" sz="1100" u="none" cap="none" strike="noStrike"/>
            </a:lvl7pPr>
            <a:lvl8pPr indent="0" lvl="7" marL="69850" marR="0" rtl="0" algn="l">
              <a:spcBef>
                <a:spcPts val="0"/>
              </a:spcBef>
              <a:buSzPct val="100000"/>
              <a:buFont typeface="Arial"/>
              <a:buChar char="○"/>
              <a:defRPr b="0" i="0" sz="1100" u="none" cap="none" strike="noStrike"/>
            </a:lvl8pPr>
            <a:lvl9pPr indent="0" lvl="8" marL="69850" marR="0" rtl="0" algn="l">
              <a:spcBef>
                <a:spcPts val="0"/>
              </a:spcBef>
              <a:buSzPct val="100000"/>
              <a:buFont typeface="Arial"/>
              <a:buChar char="■"/>
              <a:defRPr b="0" i="0" sz="1100" u="none" cap="none" strike="noStrike"/>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2" name="Shape 52"/>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7" name="Shape 147"/>
        <p:cNvGrpSpPr/>
        <p:nvPr/>
      </p:nvGrpSpPr>
      <p:grpSpPr>
        <a:xfrm>
          <a:off x="0" y="0"/>
          <a:ext cx="0" cy="0"/>
          <a:chOff x="0" y="0"/>
          <a:chExt cx="0" cy="0"/>
        </a:xfrm>
      </p:grpSpPr>
      <p:sp>
        <p:nvSpPr>
          <p:cNvPr id="148" name="Shape 148"/>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9" name="Shape 149"/>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Shape 70"/>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1" name="Shape 71"/>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9" name="Shape 79"/>
        <p:cNvGrpSpPr/>
        <p:nvPr/>
      </p:nvGrpSpPr>
      <p:grpSpPr>
        <a:xfrm>
          <a:off x="0" y="0"/>
          <a:ext cx="0" cy="0"/>
          <a:chOff x="0" y="0"/>
          <a:chExt cx="0" cy="0"/>
        </a:xfrm>
      </p:grpSpPr>
      <p:sp>
        <p:nvSpPr>
          <p:cNvPr id="80" name="Shape 80"/>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1" name="Shape 81"/>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9" name="Shape 89"/>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0" name="Shape 100"/>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Shape 107"/>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8" name="Shape 108"/>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6" name="Shape 116"/>
        <p:cNvGrpSpPr/>
        <p:nvPr/>
      </p:nvGrpSpPr>
      <p:grpSpPr>
        <a:xfrm>
          <a:off x="0" y="0"/>
          <a:ext cx="0" cy="0"/>
          <a:chOff x="0" y="0"/>
          <a:chExt cx="0" cy="0"/>
        </a:xfrm>
      </p:grpSpPr>
      <p:sp>
        <p:nvSpPr>
          <p:cNvPr id="117" name="Shape 117"/>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8" name="Shape 118"/>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7" name="Shape 127"/>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2104480" y="685800"/>
            <a:ext cx="26495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8" name="Shape 138"/>
          <p:cNvSpPr txBox="1"/>
          <p:nvPr>
            <p:ph idx="1" type="body"/>
          </p:nvPr>
        </p:nvSpPr>
        <p:spPr>
          <a:xfrm>
            <a:off x="685800" y="4343400"/>
            <a:ext cx="5486399" cy="4114800"/>
          </a:xfrm>
          <a:prstGeom prst="rect">
            <a:avLst/>
          </a:prstGeom>
          <a:noFill/>
          <a:ln>
            <a:noFill/>
          </a:ln>
        </p:spPr>
        <p:txBody>
          <a:bodyPr anchorCtr="0" anchor="t" bIns="91425" lIns="91425" rIns="91425" wrap="square" tIns="91425">
            <a:noAutofit/>
          </a:bodyPr>
          <a:lstStyle/>
          <a:p>
            <a:pPr indent="0" lvl="0" marL="0" marR="0" rtl="0" algn="l">
              <a:spcBef>
                <a:spcPts val="0"/>
              </a:spcBef>
              <a:buSzPct val="25000"/>
              <a:buFont typeface="Arial"/>
              <a:buNone/>
            </a:pPr>
            <a:r>
              <a:t/>
            </a:r>
            <a:endParaRPr b="0" i="0" sz="1100" u="none" cap="none" strike="noStrik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264952" y="1456057"/>
            <a:ext cx="7242600" cy="4014000"/>
          </a:xfrm>
          <a:prstGeom prst="rect">
            <a:avLst/>
          </a:prstGeom>
          <a:noFill/>
          <a:ln>
            <a:noFill/>
          </a:ln>
        </p:spPr>
        <p:txBody>
          <a:bodyPr anchorCtr="0" anchor="b" bIns="91425" lIns="91425" rIns="91425" wrap="square" tIns="91425"/>
          <a:lstStyle>
            <a:lvl1pPr indent="0" lvl="0" marL="0" marR="0" rtl="0" algn="ctr">
              <a:lnSpc>
                <a:spcPct val="100000"/>
              </a:lnSpc>
              <a:spcBef>
                <a:spcPts val="0"/>
              </a:spcBef>
              <a:spcAft>
                <a:spcPts val="0"/>
              </a:spcAft>
              <a:buClr>
                <a:schemeClr val="dk1"/>
              </a:buClr>
              <a:buFont typeface="Arial"/>
              <a:buNone/>
              <a:defRPr b="0" i="0" sz="5200" u="none" cap="none" strike="noStrike">
                <a:solidFill>
                  <a:schemeClr val="dk1"/>
                </a:solidFill>
                <a:latin typeface="Arial"/>
                <a:ea typeface="Arial"/>
                <a:cs typeface="Arial"/>
                <a:sym typeface="Arial"/>
              </a:defRPr>
            </a:lvl1pPr>
            <a:lvl2pPr indent="0" lvl="1" algn="ctr">
              <a:spcBef>
                <a:spcPts val="0"/>
              </a:spcBef>
              <a:buClr>
                <a:schemeClr val="dk1"/>
              </a:buClr>
              <a:buFont typeface="Arial"/>
              <a:buNone/>
              <a:defRPr sz="5200">
                <a:solidFill>
                  <a:schemeClr val="dk1"/>
                </a:solidFill>
              </a:defRPr>
            </a:lvl2pPr>
            <a:lvl3pPr indent="0" lvl="2" algn="ctr">
              <a:spcBef>
                <a:spcPts val="0"/>
              </a:spcBef>
              <a:buClr>
                <a:schemeClr val="dk1"/>
              </a:buClr>
              <a:buFont typeface="Arial"/>
              <a:buNone/>
              <a:defRPr sz="5200">
                <a:solidFill>
                  <a:schemeClr val="dk1"/>
                </a:solidFill>
              </a:defRPr>
            </a:lvl3pPr>
            <a:lvl4pPr indent="0" lvl="3" algn="ctr">
              <a:spcBef>
                <a:spcPts val="0"/>
              </a:spcBef>
              <a:buClr>
                <a:schemeClr val="dk1"/>
              </a:buClr>
              <a:buFont typeface="Arial"/>
              <a:buNone/>
              <a:defRPr sz="5200">
                <a:solidFill>
                  <a:schemeClr val="dk1"/>
                </a:solidFill>
              </a:defRPr>
            </a:lvl4pPr>
            <a:lvl5pPr indent="0" lvl="4" algn="ctr">
              <a:spcBef>
                <a:spcPts val="0"/>
              </a:spcBef>
              <a:buClr>
                <a:schemeClr val="dk1"/>
              </a:buClr>
              <a:buFont typeface="Arial"/>
              <a:buNone/>
              <a:defRPr sz="5200">
                <a:solidFill>
                  <a:schemeClr val="dk1"/>
                </a:solidFill>
              </a:defRPr>
            </a:lvl5pPr>
            <a:lvl6pPr indent="0" lvl="5" algn="ctr">
              <a:spcBef>
                <a:spcPts val="0"/>
              </a:spcBef>
              <a:buClr>
                <a:schemeClr val="dk1"/>
              </a:buClr>
              <a:buFont typeface="Arial"/>
              <a:buNone/>
              <a:defRPr sz="5200">
                <a:solidFill>
                  <a:schemeClr val="dk1"/>
                </a:solidFill>
              </a:defRPr>
            </a:lvl6pPr>
            <a:lvl7pPr indent="0" lvl="6" algn="ctr">
              <a:spcBef>
                <a:spcPts val="0"/>
              </a:spcBef>
              <a:buClr>
                <a:schemeClr val="dk1"/>
              </a:buClr>
              <a:buFont typeface="Arial"/>
              <a:buNone/>
              <a:defRPr sz="5200">
                <a:solidFill>
                  <a:schemeClr val="dk1"/>
                </a:solidFill>
              </a:defRPr>
            </a:lvl7pPr>
            <a:lvl8pPr indent="0" lvl="7" algn="ctr">
              <a:spcBef>
                <a:spcPts val="0"/>
              </a:spcBef>
              <a:buClr>
                <a:schemeClr val="dk1"/>
              </a:buClr>
              <a:buFont typeface="Arial"/>
              <a:buNone/>
              <a:defRPr sz="5200">
                <a:solidFill>
                  <a:schemeClr val="dk1"/>
                </a:solidFill>
              </a:defRPr>
            </a:lvl8pPr>
            <a:lvl9pPr indent="0" lvl="8" algn="ctr">
              <a:spcBef>
                <a:spcPts val="0"/>
              </a:spcBef>
              <a:buClr>
                <a:schemeClr val="dk1"/>
              </a:buClr>
              <a:buFont typeface="Arial"/>
              <a:buNone/>
              <a:defRPr sz="5200">
                <a:solidFill>
                  <a:schemeClr val="dk1"/>
                </a:solidFill>
              </a:defRPr>
            </a:lvl9pPr>
          </a:lstStyle>
          <a:p/>
        </p:txBody>
      </p:sp>
      <p:sp>
        <p:nvSpPr>
          <p:cNvPr id="11" name="Shape 11"/>
          <p:cNvSpPr txBox="1"/>
          <p:nvPr>
            <p:ph idx="1" type="subTitle"/>
          </p:nvPr>
        </p:nvSpPr>
        <p:spPr>
          <a:xfrm>
            <a:off x="264943" y="5542287"/>
            <a:ext cx="7242600" cy="1550100"/>
          </a:xfrm>
          <a:prstGeom prst="rect">
            <a:avLst/>
          </a:prstGeom>
          <a:noFill/>
          <a:ln>
            <a:noFill/>
          </a:ln>
        </p:spPr>
        <p:txBody>
          <a:bodyPr anchorCtr="0" anchor="t" bIns="91425" lIns="91425" rIns="91425" wrap="square" tIns="91425"/>
          <a:lstStyle>
            <a:lvl1pPr indent="0" lvl="0"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1pPr>
            <a:lvl2pPr indent="0" lvl="1"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2pPr>
            <a:lvl3pPr indent="0" lvl="2"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3pPr>
            <a:lvl4pPr indent="0" lvl="3"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4pPr>
            <a:lvl5pPr indent="0" lvl="4"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5pPr>
            <a:lvl6pPr indent="0" lvl="5"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6pPr>
            <a:lvl7pPr indent="0" lvl="6"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7pPr>
            <a:lvl8pPr indent="0" lvl="7"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8pPr>
            <a:lvl9pPr indent="0" lvl="8" marL="0" marR="0" rtl="0" algn="ctr">
              <a:lnSpc>
                <a:spcPct val="100000"/>
              </a:lnSpc>
              <a:spcBef>
                <a:spcPts val="0"/>
              </a:spcBef>
              <a:spcAft>
                <a:spcPts val="0"/>
              </a:spcAft>
              <a:buClr>
                <a:schemeClr val="dk2"/>
              </a:buClr>
              <a:buFont typeface="Arial"/>
              <a:buNone/>
              <a:defRPr b="0" i="0" sz="2800" u="none" cap="none" strike="noStrike">
                <a:solidFill>
                  <a:schemeClr val="dk2"/>
                </a:solidFill>
                <a:latin typeface="Arial"/>
                <a:ea typeface="Arial"/>
                <a:cs typeface="Arial"/>
                <a:sym typeface="Arial"/>
              </a:defRPr>
            </a:lvl9pPr>
          </a:lstStyle>
          <a:p/>
        </p:txBody>
      </p:sp>
      <p:sp>
        <p:nvSpPr>
          <p:cNvPr id="12" name="Shape 12"/>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264943" y="2163088"/>
            <a:ext cx="7242600" cy="3839699"/>
          </a:xfrm>
          <a:prstGeom prst="rect">
            <a:avLst/>
          </a:prstGeom>
          <a:noFill/>
          <a:ln>
            <a:noFill/>
          </a:ln>
        </p:spPr>
        <p:txBody>
          <a:bodyPr anchorCtr="0" anchor="b" bIns="91425" lIns="91425" rIns="91425" wrap="square" tIns="91425"/>
          <a:lstStyle>
            <a:lvl1pPr indent="0" lvl="0" marL="0" marR="0" rtl="0" algn="ctr">
              <a:lnSpc>
                <a:spcPct val="100000"/>
              </a:lnSpc>
              <a:spcBef>
                <a:spcPts val="0"/>
              </a:spcBef>
              <a:spcAft>
                <a:spcPts val="0"/>
              </a:spcAft>
              <a:buClr>
                <a:schemeClr val="dk1"/>
              </a:buClr>
              <a:buFont typeface="Arial"/>
              <a:buNone/>
              <a:defRPr b="0" i="0" sz="12000" u="none" cap="none" strike="noStrike">
                <a:solidFill>
                  <a:schemeClr val="dk1"/>
                </a:solidFill>
                <a:latin typeface="Arial"/>
                <a:ea typeface="Arial"/>
                <a:cs typeface="Arial"/>
                <a:sym typeface="Arial"/>
              </a:defRPr>
            </a:lvl1pPr>
            <a:lvl2pPr indent="0" lvl="1" algn="ctr">
              <a:spcBef>
                <a:spcPts val="0"/>
              </a:spcBef>
              <a:buClr>
                <a:schemeClr val="dk1"/>
              </a:buClr>
              <a:buFont typeface="Arial"/>
              <a:buNone/>
              <a:defRPr sz="12000">
                <a:solidFill>
                  <a:schemeClr val="dk1"/>
                </a:solidFill>
              </a:defRPr>
            </a:lvl2pPr>
            <a:lvl3pPr indent="0" lvl="2" algn="ctr">
              <a:spcBef>
                <a:spcPts val="0"/>
              </a:spcBef>
              <a:buClr>
                <a:schemeClr val="dk1"/>
              </a:buClr>
              <a:buFont typeface="Arial"/>
              <a:buNone/>
              <a:defRPr sz="12000">
                <a:solidFill>
                  <a:schemeClr val="dk1"/>
                </a:solidFill>
              </a:defRPr>
            </a:lvl3pPr>
            <a:lvl4pPr indent="0" lvl="3" algn="ctr">
              <a:spcBef>
                <a:spcPts val="0"/>
              </a:spcBef>
              <a:buClr>
                <a:schemeClr val="dk1"/>
              </a:buClr>
              <a:buFont typeface="Arial"/>
              <a:buNone/>
              <a:defRPr sz="12000">
                <a:solidFill>
                  <a:schemeClr val="dk1"/>
                </a:solidFill>
              </a:defRPr>
            </a:lvl4pPr>
            <a:lvl5pPr indent="0" lvl="4" algn="ctr">
              <a:spcBef>
                <a:spcPts val="0"/>
              </a:spcBef>
              <a:buClr>
                <a:schemeClr val="dk1"/>
              </a:buClr>
              <a:buFont typeface="Arial"/>
              <a:buNone/>
              <a:defRPr sz="12000">
                <a:solidFill>
                  <a:schemeClr val="dk1"/>
                </a:solidFill>
              </a:defRPr>
            </a:lvl5pPr>
            <a:lvl6pPr indent="0" lvl="5" algn="ctr">
              <a:spcBef>
                <a:spcPts val="0"/>
              </a:spcBef>
              <a:buClr>
                <a:schemeClr val="dk1"/>
              </a:buClr>
              <a:buFont typeface="Arial"/>
              <a:buNone/>
              <a:defRPr sz="12000">
                <a:solidFill>
                  <a:schemeClr val="dk1"/>
                </a:solidFill>
              </a:defRPr>
            </a:lvl6pPr>
            <a:lvl7pPr indent="0" lvl="6" algn="ctr">
              <a:spcBef>
                <a:spcPts val="0"/>
              </a:spcBef>
              <a:buClr>
                <a:schemeClr val="dk1"/>
              </a:buClr>
              <a:buFont typeface="Arial"/>
              <a:buNone/>
              <a:defRPr sz="12000">
                <a:solidFill>
                  <a:schemeClr val="dk1"/>
                </a:solidFill>
              </a:defRPr>
            </a:lvl7pPr>
            <a:lvl8pPr indent="0" lvl="7" algn="ctr">
              <a:spcBef>
                <a:spcPts val="0"/>
              </a:spcBef>
              <a:buClr>
                <a:schemeClr val="dk1"/>
              </a:buClr>
              <a:buFont typeface="Arial"/>
              <a:buNone/>
              <a:defRPr sz="12000">
                <a:solidFill>
                  <a:schemeClr val="dk1"/>
                </a:solidFill>
              </a:defRPr>
            </a:lvl8pPr>
            <a:lvl9pPr indent="0" lvl="8" algn="ctr">
              <a:spcBef>
                <a:spcPts val="0"/>
              </a:spcBef>
              <a:buClr>
                <a:schemeClr val="dk1"/>
              </a:buClr>
              <a:buFont typeface="Arial"/>
              <a:buNone/>
              <a:defRPr sz="12000">
                <a:solidFill>
                  <a:schemeClr val="dk1"/>
                </a:solidFill>
              </a:defRPr>
            </a:lvl9pPr>
          </a:lstStyle>
          <a:p/>
        </p:txBody>
      </p:sp>
      <p:sp>
        <p:nvSpPr>
          <p:cNvPr id="46" name="Shape 46"/>
          <p:cNvSpPr txBox="1"/>
          <p:nvPr>
            <p:ph idx="1" type="body"/>
          </p:nvPr>
        </p:nvSpPr>
        <p:spPr>
          <a:xfrm>
            <a:off x="264943" y="6164351"/>
            <a:ext cx="7242600" cy="2543699"/>
          </a:xfrm>
          <a:prstGeom prst="rect">
            <a:avLst/>
          </a:prstGeom>
          <a:noFill/>
          <a:ln>
            <a:noFill/>
          </a:ln>
        </p:spPr>
        <p:txBody>
          <a:bodyPr anchorCtr="0" anchor="t" bIns="91425" lIns="91425" rIns="91425" wrap="square" tIns="91425"/>
          <a:lstStyle>
            <a:lvl1pPr indent="114300" lvl="0" marL="0" marR="0" rtl="0" algn="ctr">
              <a:lnSpc>
                <a:spcPct val="115000"/>
              </a:lnSpc>
              <a:spcBef>
                <a:spcPts val="0"/>
              </a:spcBef>
              <a:spcAft>
                <a:spcPts val="1600"/>
              </a:spcAft>
              <a:buClr>
                <a:schemeClr val="dk2"/>
              </a:buClr>
              <a:buSzPct val="100000"/>
              <a:buFont typeface="Arial"/>
              <a:buChar char="●"/>
              <a:defRPr b="0" i="0" sz="1800" u="none" cap="none" strike="noStrike">
                <a:solidFill>
                  <a:schemeClr val="dk2"/>
                </a:solidFill>
                <a:latin typeface="Arial"/>
                <a:ea typeface="Arial"/>
                <a:cs typeface="Arial"/>
                <a:sym typeface="Arial"/>
              </a:defRPr>
            </a:lvl1pPr>
            <a:lvl2pPr indent="88900" lvl="1"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2pPr>
            <a:lvl3pPr indent="88900" lvl="2"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3pPr>
            <a:lvl4pPr indent="88900" lvl="3"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4pPr>
            <a:lvl5pPr indent="88900" lvl="4"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5pPr>
            <a:lvl6pPr indent="88900" lvl="5"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6pPr>
            <a:lvl7pPr indent="88900" lvl="6"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7pPr>
            <a:lvl8pPr indent="88900" lvl="7"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8pPr>
            <a:lvl9pPr indent="88900" lvl="8" marL="0" marR="0" rtl="0" algn="ctr">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9pPr>
          </a:lstStyle>
          <a:p/>
        </p:txBody>
      </p:sp>
      <p:sp>
        <p:nvSpPr>
          <p:cNvPr id="47" name="Shape 47"/>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264943" y="4206105"/>
            <a:ext cx="7242600" cy="1646099"/>
          </a:xfrm>
          <a:prstGeom prst="rect">
            <a:avLst/>
          </a:prstGeom>
          <a:noFill/>
          <a:ln>
            <a:noFill/>
          </a:ln>
        </p:spPr>
        <p:txBody>
          <a:bodyPr anchorCtr="0" anchor="ctr" bIns="91425" lIns="91425" rIns="91425" wrap="square" tIns="91425"/>
          <a:lstStyle>
            <a:lvl1pPr indent="0" lvl="0" marL="0" marR="0" rtl="0" algn="ctr">
              <a:lnSpc>
                <a:spcPct val="100000"/>
              </a:lnSpc>
              <a:spcBef>
                <a:spcPts val="0"/>
              </a:spcBef>
              <a:spcAft>
                <a:spcPts val="0"/>
              </a:spcAft>
              <a:buClr>
                <a:schemeClr val="dk1"/>
              </a:buClr>
              <a:buFont typeface="Arial"/>
              <a:buNone/>
              <a:defRPr b="0" i="0" sz="3600" u="none" cap="none" strike="noStrike">
                <a:solidFill>
                  <a:schemeClr val="dk1"/>
                </a:solidFill>
                <a:latin typeface="Arial"/>
                <a:ea typeface="Arial"/>
                <a:cs typeface="Arial"/>
                <a:sym typeface="Arial"/>
              </a:defRPr>
            </a:lvl1pPr>
            <a:lvl2pPr indent="0" lvl="1" algn="ctr">
              <a:spcBef>
                <a:spcPts val="0"/>
              </a:spcBef>
              <a:buClr>
                <a:schemeClr val="dk1"/>
              </a:buClr>
              <a:buFont typeface="Arial"/>
              <a:buNone/>
              <a:defRPr sz="3600">
                <a:solidFill>
                  <a:schemeClr val="dk1"/>
                </a:solidFill>
              </a:defRPr>
            </a:lvl2pPr>
            <a:lvl3pPr indent="0" lvl="2" algn="ctr">
              <a:spcBef>
                <a:spcPts val="0"/>
              </a:spcBef>
              <a:buClr>
                <a:schemeClr val="dk1"/>
              </a:buClr>
              <a:buFont typeface="Arial"/>
              <a:buNone/>
              <a:defRPr sz="3600">
                <a:solidFill>
                  <a:schemeClr val="dk1"/>
                </a:solidFill>
              </a:defRPr>
            </a:lvl3pPr>
            <a:lvl4pPr indent="0" lvl="3" algn="ctr">
              <a:spcBef>
                <a:spcPts val="0"/>
              </a:spcBef>
              <a:buClr>
                <a:schemeClr val="dk1"/>
              </a:buClr>
              <a:buFont typeface="Arial"/>
              <a:buNone/>
              <a:defRPr sz="3600">
                <a:solidFill>
                  <a:schemeClr val="dk1"/>
                </a:solidFill>
              </a:defRPr>
            </a:lvl4pPr>
            <a:lvl5pPr indent="0" lvl="4" algn="ctr">
              <a:spcBef>
                <a:spcPts val="0"/>
              </a:spcBef>
              <a:buClr>
                <a:schemeClr val="dk1"/>
              </a:buClr>
              <a:buFont typeface="Arial"/>
              <a:buNone/>
              <a:defRPr sz="3600">
                <a:solidFill>
                  <a:schemeClr val="dk1"/>
                </a:solidFill>
              </a:defRPr>
            </a:lvl5pPr>
            <a:lvl6pPr indent="0" lvl="5" algn="ctr">
              <a:spcBef>
                <a:spcPts val="0"/>
              </a:spcBef>
              <a:buClr>
                <a:schemeClr val="dk1"/>
              </a:buClr>
              <a:buFont typeface="Arial"/>
              <a:buNone/>
              <a:defRPr sz="3600">
                <a:solidFill>
                  <a:schemeClr val="dk1"/>
                </a:solidFill>
              </a:defRPr>
            </a:lvl6pPr>
            <a:lvl7pPr indent="0" lvl="6" algn="ctr">
              <a:spcBef>
                <a:spcPts val="0"/>
              </a:spcBef>
              <a:buClr>
                <a:schemeClr val="dk1"/>
              </a:buClr>
              <a:buFont typeface="Arial"/>
              <a:buNone/>
              <a:defRPr sz="3600">
                <a:solidFill>
                  <a:schemeClr val="dk1"/>
                </a:solidFill>
              </a:defRPr>
            </a:lvl7pPr>
            <a:lvl8pPr indent="0" lvl="7" algn="ctr">
              <a:spcBef>
                <a:spcPts val="0"/>
              </a:spcBef>
              <a:buClr>
                <a:schemeClr val="dk1"/>
              </a:buClr>
              <a:buFont typeface="Arial"/>
              <a:buNone/>
              <a:defRPr sz="3600">
                <a:solidFill>
                  <a:schemeClr val="dk1"/>
                </a:solidFill>
              </a:defRPr>
            </a:lvl8pPr>
            <a:lvl9pPr indent="0" lvl="8" algn="ctr">
              <a:spcBef>
                <a:spcPts val="0"/>
              </a:spcBef>
              <a:buClr>
                <a:schemeClr val="dk1"/>
              </a:buClr>
              <a:buFont typeface="Arial"/>
              <a:buNone/>
              <a:defRPr sz="3600">
                <a:solidFill>
                  <a:schemeClr val="dk1"/>
                </a:solidFill>
              </a:defRPr>
            </a:lvl9pPr>
          </a:lstStyle>
          <a:p/>
        </p:txBody>
      </p:sp>
      <p:sp>
        <p:nvSpPr>
          <p:cNvPr id="15" name="Shape 15"/>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264943" y="870270"/>
            <a:ext cx="7242600" cy="1119899"/>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Font typeface="Arial"/>
              <a:buNone/>
              <a:defRPr b="0" i="0" sz="28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2800">
                <a:solidFill>
                  <a:schemeClr val="dk1"/>
                </a:solidFill>
              </a:defRPr>
            </a:lvl2pPr>
            <a:lvl3pPr indent="0" lvl="2">
              <a:spcBef>
                <a:spcPts val="0"/>
              </a:spcBef>
              <a:buClr>
                <a:schemeClr val="dk1"/>
              </a:buClr>
              <a:buFont typeface="Arial"/>
              <a:buNone/>
              <a:defRPr sz="2800">
                <a:solidFill>
                  <a:schemeClr val="dk1"/>
                </a:solidFill>
              </a:defRPr>
            </a:lvl3pPr>
            <a:lvl4pPr indent="0" lvl="3">
              <a:spcBef>
                <a:spcPts val="0"/>
              </a:spcBef>
              <a:buClr>
                <a:schemeClr val="dk1"/>
              </a:buClr>
              <a:buFont typeface="Arial"/>
              <a:buNone/>
              <a:defRPr sz="2800">
                <a:solidFill>
                  <a:schemeClr val="dk1"/>
                </a:solidFill>
              </a:defRPr>
            </a:lvl4pPr>
            <a:lvl5pPr indent="0" lvl="4">
              <a:spcBef>
                <a:spcPts val="0"/>
              </a:spcBef>
              <a:buClr>
                <a:schemeClr val="dk1"/>
              </a:buClr>
              <a:buFont typeface="Arial"/>
              <a:buNone/>
              <a:defRPr sz="2800">
                <a:solidFill>
                  <a:schemeClr val="dk1"/>
                </a:solidFill>
              </a:defRPr>
            </a:lvl5pPr>
            <a:lvl6pPr indent="0" lvl="5">
              <a:spcBef>
                <a:spcPts val="0"/>
              </a:spcBef>
              <a:buClr>
                <a:schemeClr val="dk1"/>
              </a:buClr>
              <a:buFont typeface="Arial"/>
              <a:buNone/>
              <a:defRPr sz="2800">
                <a:solidFill>
                  <a:schemeClr val="dk1"/>
                </a:solidFill>
              </a:defRPr>
            </a:lvl6pPr>
            <a:lvl7pPr indent="0" lvl="6">
              <a:spcBef>
                <a:spcPts val="0"/>
              </a:spcBef>
              <a:buClr>
                <a:schemeClr val="dk1"/>
              </a:buClr>
              <a:buFont typeface="Arial"/>
              <a:buNone/>
              <a:defRPr sz="2800">
                <a:solidFill>
                  <a:schemeClr val="dk1"/>
                </a:solidFill>
              </a:defRPr>
            </a:lvl7pPr>
            <a:lvl8pPr indent="0" lvl="7">
              <a:spcBef>
                <a:spcPts val="0"/>
              </a:spcBef>
              <a:buClr>
                <a:schemeClr val="dk1"/>
              </a:buClr>
              <a:buFont typeface="Arial"/>
              <a:buNone/>
              <a:defRPr sz="2800">
                <a:solidFill>
                  <a:schemeClr val="dk1"/>
                </a:solidFill>
              </a:defRPr>
            </a:lvl8pPr>
            <a:lvl9pPr indent="0" lvl="8">
              <a:spcBef>
                <a:spcPts val="0"/>
              </a:spcBef>
              <a:buClr>
                <a:schemeClr val="dk1"/>
              </a:buClr>
              <a:buFont typeface="Arial"/>
              <a:buNone/>
              <a:defRPr sz="2800">
                <a:solidFill>
                  <a:schemeClr val="dk1"/>
                </a:solidFill>
              </a:defRPr>
            </a:lvl9pPr>
          </a:lstStyle>
          <a:p/>
        </p:txBody>
      </p:sp>
      <p:sp>
        <p:nvSpPr>
          <p:cNvPr id="18" name="Shape 18"/>
          <p:cNvSpPr txBox="1"/>
          <p:nvPr>
            <p:ph idx="1" type="body"/>
          </p:nvPr>
        </p:nvSpPr>
        <p:spPr>
          <a:xfrm>
            <a:off x="264943" y="2253727"/>
            <a:ext cx="7242600" cy="6680999"/>
          </a:xfrm>
          <a:prstGeom prst="rect">
            <a:avLst/>
          </a:prstGeom>
          <a:noFill/>
          <a:ln>
            <a:noFill/>
          </a:ln>
        </p:spPr>
        <p:txBody>
          <a:bodyPr anchorCtr="0" anchor="t" bIns="91425" lIns="91425" rIns="91425" wrap="square" tIns="91425"/>
          <a:lstStyle>
            <a:lvl1pPr indent="114300" lvl="0" marL="0" marR="0" rtl="0" algn="l">
              <a:lnSpc>
                <a:spcPct val="115000"/>
              </a:lnSpc>
              <a:spcBef>
                <a:spcPts val="0"/>
              </a:spcBef>
              <a:spcAft>
                <a:spcPts val="1600"/>
              </a:spcAft>
              <a:buClr>
                <a:schemeClr val="dk2"/>
              </a:buClr>
              <a:buSzPct val="100000"/>
              <a:buFont typeface="Arial"/>
              <a:buChar char="●"/>
              <a:defRPr b="0" i="0" sz="1800" u="none" cap="none" strike="noStrike">
                <a:solidFill>
                  <a:schemeClr val="dk2"/>
                </a:solidFill>
                <a:latin typeface="Arial"/>
                <a:ea typeface="Arial"/>
                <a:cs typeface="Arial"/>
                <a:sym typeface="Arial"/>
              </a:defRPr>
            </a:lvl1pPr>
            <a:lvl2pPr indent="88900" lvl="1"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2pPr>
            <a:lvl3pPr indent="88900" lvl="2"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3pPr>
            <a:lvl4pPr indent="88900" lvl="3"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4pPr>
            <a:lvl5pPr indent="88900" lvl="4"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5pPr>
            <a:lvl6pPr indent="88900" lvl="5"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6pPr>
            <a:lvl7pPr indent="88900" lvl="6"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7pPr>
            <a:lvl8pPr indent="88900" lvl="7"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8pPr>
            <a:lvl9pPr indent="88900" lvl="8"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9pPr>
          </a:lstStyle>
          <a:p/>
        </p:txBody>
      </p:sp>
      <p:sp>
        <p:nvSpPr>
          <p:cNvPr id="19" name="Shape 19"/>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264943" y="870270"/>
            <a:ext cx="7242600" cy="1119899"/>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Font typeface="Arial"/>
              <a:buNone/>
              <a:defRPr b="0" i="0" sz="28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2800">
                <a:solidFill>
                  <a:schemeClr val="dk1"/>
                </a:solidFill>
              </a:defRPr>
            </a:lvl2pPr>
            <a:lvl3pPr indent="0" lvl="2">
              <a:spcBef>
                <a:spcPts val="0"/>
              </a:spcBef>
              <a:buClr>
                <a:schemeClr val="dk1"/>
              </a:buClr>
              <a:buFont typeface="Arial"/>
              <a:buNone/>
              <a:defRPr sz="2800">
                <a:solidFill>
                  <a:schemeClr val="dk1"/>
                </a:solidFill>
              </a:defRPr>
            </a:lvl3pPr>
            <a:lvl4pPr indent="0" lvl="3">
              <a:spcBef>
                <a:spcPts val="0"/>
              </a:spcBef>
              <a:buClr>
                <a:schemeClr val="dk1"/>
              </a:buClr>
              <a:buFont typeface="Arial"/>
              <a:buNone/>
              <a:defRPr sz="2800">
                <a:solidFill>
                  <a:schemeClr val="dk1"/>
                </a:solidFill>
              </a:defRPr>
            </a:lvl4pPr>
            <a:lvl5pPr indent="0" lvl="4">
              <a:spcBef>
                <a:spcPts val="0"/>
              </a:spcBef>
              <a:buClr>
                <a:schemeClr val="dk1"/>
              </a:buClr>
              <a:buFont typeface="Arial"/>
              <a:buNone/>
              <a:defRPr sz="2800">
                <a:solidFill>
                  <a:schemeClr val="dk1"/>
                </a:solidFill>
              </a:defRPr>
            </a:lvl5pPr>
            <a:lvl6pPr indent="0" lvl="5">
              <a:spcBef>
                <a:spcPts val="0"/>
              </a:spcBef>
              <a:buClr>
                <a:schemeClr val="dk1"/>
              </a:buClr>
              <a:buFont typeface="Arial"/>
              <a:buNone/>
              <a:defRPr sz="2800">
                <a:solidFill>
                  <a:schemeClr val="dk1"/>
                </a:solidFill>
              </a:defRPr>
            </a:lvl6pPr>
            <a:lvl7pPr indent="0" lvl="6">
              <a:spcBef>
                <a:spcPts val="0"/>
              </a:spcBef>
              <a:buClr>
                <a:schemeClr val="dk1"/>
              </a:buClr>
              <a:buFont typeface="Arial"/>
              <a:buNone/>
              <a:defRPr sz="2800">
                <a:solidFill>
                  <a:schemeClr val="dk1"/>
                </a:solidFill>
              </a:defRPr>
            </a:lvl7pPr>
            <a:lvl8pPr indent="0" lvl="7">
              <a:spcBef>
                <a:spcPts val="0"/>
              </a:spcBef>
              <a:buClr>
                <a:schemeClr val="dk1"/>
              </a:buClr>
              <a:buFont typeface="Arial"/>
              <a:buNone/>
              <a:defRPr sz="2800">
                <a:solidFill>
                  <a:schemeClr val="dk1"/>
                </a:solidFill>
              </a:defRPr>
            </a:lvl8pPr>
            <a:lvl9pPr indent="0" lvl="8">
              <a:spcBef>
                <a:spcPts val="0"/>
              </a:spcBef>
              <a:buClr>
                <a:schemeClr val="dk1"/>
              </a:buClr>
              <a:buFont typeface="Arial"/>
              <a:buNone/>
              <a:defRPr sz="2800">
                <a:solidFill>
                  <a:schemeClr val="dk1"/>
                </a:solidFill>
              </a:defRPr>
            </a:lvl9pPr>
          </a:lstStyle>
          <a:p/>
        </p:txBody>
      </p:sp>
      <p:sp>
        <p:nvSpPr>
          <p:cNvPr id="22" name="Shape 22"/>
          <p:cNvSpPr txBox="1"/>
          <p:nvPr>
            <p:ph idx="1" type="body"/>
          </p:nvPr>
        </p:nvSpPr>
        <p:spPr>
          <a:xfrm>
            <a:off x="264944" y="2253727"/>
            <a:ext cx="3399899" cy="6680999"/>
          </a:xfrm>
          <a:prstGeom prst="rect">
            <a:avLst/>
          </a:prstGeom>
          <a:noFill/>
          <a:ln>
            <a:noFill/>
          </a:ln>
        </p:spPr>
        <p:txBody>
          <a:bodyPr anchorCtr="0" anchor="t" bIns="91425" lIns="91425" rIns="91425" wrap="square" tIns="91425"/>
          <a:lstStyle>
            <a:lvl1pPr indent="88900" lvl="0"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1pPr>
            <a:lvl2pPr indent="76200" lvl="1"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2pPr>
            <a:lvl3pPr indent="76200" lvl="2"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3pPr>
            <a:lvl4pPr indent="76200" lvl="3"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4pPr>
            <a:lvl5pPr indent="76200" lvl="4"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5pPr>
            <a:lvl6pPr indent="76200" lvl="5"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6pPr>
            <a:lvl7pPr indent="76200" lvl="6"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7pPr>
            <a:lvl8pPr indent="76200" lvl="7"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8pPr>
            <a:lvl9pPr indent="76200" lvl="8"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9pPr>
          </a:lstStyle>
          <a:p/>
        </p:txBody>
      </p:sp>
      <p:sp>
        <p:nvSpPr>
          <p:cNvPr id="23" name="Shape 23"/>
          <p:cNvSpPr txBox="1"/>
          <p:nvPr>
            <p:ph idx="2" type="body"/>
          </p:nvPr>
        </p:nvSpPr>
        <p:spPr>
          <a:xfrm>
            <a:off x="4107539" y="2253727"/>
            <a:ext cx="3399899" cy="6680999"/>
          </a:xfrm>
          <a:prstGeom prst="rect">
            <a:avLst/>
          </a:prstGeom>
          <a:noFill/>
          <a:ln>
            <a:noFill/>
          </a:ln>
        </p:spPr>
        <p:txBody>
          <a:bodyPr anchorCtr="0" anchor="t" bIns="91425" lIns="91425" rIns="91425" wrap="square" tIns="91425"/>
          <a:lstStyle>
            <a:lvl1pPr indent="88900" lvl="0"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1pPr>
            <a:lvl2pPr indent="76200" lvl="1"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2pPr>
            <a:lvl3pPr indent="76200" lvl="2"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3pPr>
            <a:lvl4pPr indent="76200" lvl="3"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4pPr>
            <a:lvl5pPr indent="76200" lvl="4"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5pPr>
            <a:lvl6pPr indent="76200" lvl="5"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6pPr>
            <a:lvl7pPr indent="76200" lvl="6"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7pPr>
            <a:lvl8pPr indent="76200" lvl="7"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8pPr>
            <a:lvl9pPr indent="76200" lvl="8"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9pPr>
          </a:lstStyle>
          <a:p/>
        </p:txBody>
      </p:sp>
      <p:sp>
        <p:nvSpPr>
          <p:cNvPr id="24" name="Shape 24"/>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264943" y="870270"/>
            <a:ext cx="7242600" cy="1119899"/>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Font typeface="Arial"/>
              <a:buNone/>
              <a:defRPr b="0" i="0" sz="28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2800">
                <a:solidFill>
                  <a:schemeClr val="dk1"/>
                </a:solidFill>
              </a:defRPr>
            </a:lvl2pPr>
            <a:lvl3pPr indent="0" lvl="2">
              <a:spcBef>
                <a:spcPts val="0"/>
              </a:spcBef>
              <a:buClr>
                <a:schemeClr val="dk1"/>
              </a:buClr>
              <a:buFont typeface="Arial"/>
              <a:buNone/>
              <a:defRPr sz="2800">
                <a:solidFill>
                  <a:schemeClr val="dk1"/>
                </a:solidFill>
              </a:defRPr>
            </a:lvl3pPr>
            <a:lvl4pPr indent="0" lvl="3">
              <a:spcBef>
                <a:spcPts val="0"/>
              </a:spcBef>
              <a:buClr>
                <a:schemeClr val="dk1"/>
              </a:buClr>
              <a:buFont typeface="Arial"/>
              <a:buNone/>
              <a:defRPr sz="2800">
                <a:solidFill>
                  <a:schemeClr val="dk1"/>
                </a:solidFill>
              </a:defRPr>
            </a:lvl4pPr>
            <a:lvl5pPr indent="0" lvl="4">
              <a:spcBef>
                <a:spcPts val="0"/>
              </a:spcBef>
              <a:buClr>
                <a:schemeClr val="dk1"/>
              </a:buClr>
              <a:buFont typeface="Arial"/>
              <a:buNone/>
              <a:defRPr sz="2800">
                <a:solidFill>
                  <a:schemeClr val="dk1"/>
                </a:solidFill>
              </a:defRPr>
            </a:lvl5pPr>
            <a:lvl6pPr indent="0" lvl="5">
              <a:spcBef>
                <a:spcPts val="0"/>
              </a:spcBef>
              <a:buClr>
                <a:schemeClr val="dk1"/>
              </a:buClr>
              <a:buFont typeface="Arial"/>
              <a:buNone/>
              <a:defRPr sz="2800">
                <a:solidFill>
                  <a:schemeClr val="dk1"/>
                </a:solidFill>
              </a:defRPr>
            </a:lvl6pPr>
            <a:lvl7pPr indent="0" lvl="6">
              <a:spcBef>
                <a:spcPts val="0"/>
              </a:spcBef>
              <a:buClr>
                <a:schemeClr val="dk1"/>
              </a:buClr>
              <a:buFont typeface="Arial"/>
              <a:buNone/>
              <a:defRPr sz="2800">
                <a:solidFill>
                  <a:schemeClr val="dk1"/>
                </a:solidFill>
              </a:defRPr>
            </a:lvl7pPr>
            <a:lvl8pPr indent="0" lvl="7">
              <a:spcBef>
                <a:spcPts val="0"/>
              </a:spcBef>
              <a:buClr>
                <a:schemeClr val="dk1"/>
              </a:buClr>
              <a:buFont typeface="Arial"/>
              <a:buNone/>
              <a:defRPr sz="2800">
                <a:solidFill>
                  <a:schemeClr val="dk1"/>
                </a:solidFill>
              </a:defRPr>
            </a:lvl8pPr>
            <a:lvl9pPr indent="0" lvl="8">
              <a:spcBef>
                <a:spcPts val="0"/>
              </a:spcBef>
              <a:buClr>
                <a:schemeClr val="dk1"/>
              </a:buClr>
              <a:buFont typeface="Arial"/>
              <a:buNone/>
              <a:defRPr sz="2800">
                <a:solidFill>
                  <a:schemeClr val="dk1"/>
                </a:solidFill>
              </a:defRPr>
            </a:lvl9pPr>
          </a:lstStyle>
          <a:p/>
        </p:txBody>
      </p:sp>
      <p:sp>
        <p:nvSpPr>
          <p:cNvPr id="27" name="Shape 27"/>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264944" y="1086505"/>
            <a:ext cx="2386799" cy="1477799"/>
          </a:xfrm>
          <a:prstGeom prst="rect">
            <a:avLst/>
          </a:prstGeom>
          <a:noFill/>
          <a:ln>
            <a:noFill/>
          </a:ln>
        </p:spPr>
        <p:txBody>
          <a:bodyPr anchorCtr="0" anchor="b" bIns="91425" lIns="91425" rIns="91425" wrap="square" tIns="91425"/>
          <a:lstStyle>
            <a:lvl1pPr indent="0" lvl="0" marL="0" marR="0" rtl="0" algn="l">
              <a:lnSpc>
                <a:spcPct val="100000"/>
              </a:lnSpc>
              <a:spcBef>
                <a:spcPts val="0"/>
              </a:spcBef>
              <a:spcAft>
                <a:spcPts val="0"/>
              </a:spcAft>
              <a:buClr>
                <a:schemeClr val="dk1"/>
              </a:buClr>
              <a:buFont typeface="Arial"/>
              <a:buNone/>
              <a:defRPr b="0" i="0" sz="24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2400">
                <a:solidFill>
                  <a:schemeClr val="dk1"/>
                </a:solidFill>
              </a:defRPr>
            </a:lvl2pPr>
            <a:lvl3pPr indent="0" lvl="2">
              <a:spcBef>
                <a:spcPts val="0"/>
              </a:spcBef>
              <a:buClr>
                <a:schemeClr val="dk1"/>
              </a:buClr>
              <a:buFont typeface="Arial"/>
              <a:buNone/>
              <a:defRPr sz="2400">
                <a:solidFill>
                  <a:schemeClr val="dk1"/>
                </a:solidFill>
              </a:defRPr>
            </a:lvl3pPr>
            <a:lvl4pPr indent="0" lvl="3">
              <a:spcBef>
                <a:spcPts val="0"/>
              </a:spcBef>
              <a:buClr>
                <a:schemeClr val="dk1"/>
              </a:buClr>
              <a:buFont typeface="Arial"/>
              <a:buNone/>
              <a:defRPr sz="2400">
                <a:solidFill>
                  <a:schemeClr val="dk1"/>
                </a:solidFill>
              </a:defRPr>
            </a:lvl4pPr>
            <a:lvl5pPr indent="0" lvl="4">
              <a:spcBef>
                <a:spcPts val="0"/>
              </a:spcBef>
              <a:buClr>
                <a:schemeClr val="dk1"/>
              </a:buClr>
              <a:buFont typeface="Arial"/>
              <a:buNone/>
              <a:defRPr sz="2400">
                <a:solidFill>
                  <a:schemeClr val="dk1"/>
                </a:solidFill>
              </a:defRPr>
            </a:lvl5pPr>
            <a:lvl6pPr indent="0" lvl="5">
              <a:spcBef>
                <a:spcPts val="0"/>
              </a:spcBef>
              <a:buClr>
                <a:schemeClr val="dk1"/>
              </a:buClr>
              <a:buFont typeface="Arial"/>
              <a:buNone/>
              <a:defRPr sz="2400">
                <a:solidFill>
                  <a:schemeClr val="dk1"/>
                </a:solidFill>
              </a:defRPr>
            </a:lvl6pPr>
            <a:lvl7pPr indent="0" lvl="6">
              <a:spcBef>
                <a:spcPts val="0"/>
              </a:spcBef>
              <a:buClr>
                <a:schemeClr val="dk1"/>
              </a:buClr>
              <a:buFont typeface="Arial"/>
              <a:buNone/>
              <a:defRPr sz="2400">
                <a:solidFill>
                  <a:schemeClr val="dk1"/>
                </a:solidFill>
              </a:defRPr>
            </a:lvl7pPr>
            <a:lvl8pPr indent="0" lvl="7">
              <a:spcBef>
                <a:spcPts val="0"/>
              </a:spcBef>
              <a:buClr>
                <a:schemeClr val="dk1"/>
              </a:buClr>
              <a:buFont typeface="Arial"/>
              <a:buNone/>
              <a:defRPr sz="2400">
                <a:solidFill>
                  <a:schemeClr val="dk1"/>
                </a:solidFill>
              </a:defRPr>
            </a:lvl8pPr>
            <a:lvl9pPr indent="0" lvl="8">
              <a:spcBef>
                <a:spcPts val="0"/>
              </a:spcBef>
              <a:buClr>
                <a:schemeClr val="dk1"/>
              </a:buClr>
              <a:buFont typeface="Arial"/>
              <a:buNone/>
              <a:defRPr sz="2400">
                <a:solidFill>
                  <a:schemeClr val="dk1"/>
                </a:solidFill>
              </a:defRPr>
            </a:lvl9pPr>
          </a:lstStyle>
          <a:p/>
        </p:txBody>
      </p:sp>
      <p:sp>
        <p:nvSpPr>
          <p:cNvPr id="30" name="Shape 30"/>
          <p:cNvSpPr txBox="1"/>
          <p:nvPr>
            <p:ph idx="1" type="body"/>
          </p:nvPr>
        </p:nvSpPr>
        <p:spPr>
          <a:xfrm>
            <a:off x="264944" y="2717439"/>
            <a:ext cx="2386799" cy="6217499"/>
          </a:xfrm>
          <a:prstGeom prst="rect">
            <a:avLst/>
          </a:prstGeom>
          <a:noFill/>
          <a:ln>
            <a:noFill/>
          </a:ln>
        </p:spPr>
        <p:txBody>
          <a:bodyPr anchorCtr="0" anchor="t" bIns="91425" lIns="91425" rIns="91425" wrap="square" tIns="91425"/>
          <a:lstStyle>
            <a:lvl1pPr indent="76200" lvl="0"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1pPr>
            <a:lvl2pPr indent="76200" lvl="1"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2pPr>
            <a:lvl3pPr indent="76200" lvl="2"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3pPr>
            <a:lvl4pPr indent="76200" lvl="3"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4pPr>
            <a:lvl5pPr indent="76200" lvl="4"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5pPr>
            <a:lvl6pPr indent="76200" lvl="5"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6pPr>
            <a:lvl7pPr indent="76200" lvl="6"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7pPr>
            <a:lvl8pPr indent="76200" lvl="7"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8pPr>
            <a:lvl9pPr indent="76200" lvl="8" marL="0" marR="0" rtl="0" algn="l">
              <a:lnSpc>
                <a:spcPct val="115000"/>
              </a:lnSpc>
              <a:spcBef>
                <a:spcPts val="0"/>
              </a:spcBef>
              <a:spcAft>
                <a:spcPts val="1600"/>
              </a:spcAft>
              <a:buClr>
                <a:schemeClr val="dk2"/>
              </a:buClr>
              <a:buSzPct val="100000"/>
              <a:buFont typeface="Arial"/>
              <a:buChar char="■"/>
              <a:defRPr b="0" i="0" sz="1200" u="none" cap="none" strike="noStrike">
                <a:solidFill>
                  <a:schemeClr val="dk2"/>
                </a:solidFill>
                <a:latin typeface="Arial"/>
                <a:ea typeface="Arial"/>
                <a:cs typeface="Arial"/>
                <a:sym typeface="Arial"/>
              </a:defRPr>
            </a:lvl9pPr>
          </a:lstStyle>
          <a:p/>
        </p:txBody>
      </p:sp>
      <p:sp>
        <p:nvSpPr>
          <p:cNvPr id="31" name="Shape 31"/>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16712" y="880292"/>
            <a:ext cx="5412600" cy="7999799"/>
          </a:xfrm>
          <a:prstGeom prst="rect">
            <a:avLst/>
          </a:prstGeom>
          <a:noFill/>
          <a:ln>
            <a:noFill/>
          </a:ln>
        </p:spPr>
        <p:txBody>
          <a:bodyPr anchorCtr="0" anchor="ctr" bIns="91425" lIns="91425" rIns="91425" wrap="square" tIns="91425"/>
          <a:lstStyle>
            <a:lvl1pPr indent="0" lvl="0" marL="0" marR="0" rtl="0" algn="l">
              <a:lnSpc>
                <a:spcPct val="100000"/>
              </a:lnSpc>
              <a:spcBef>
                <a:spcPts val="0"/>
              </a:spcBef>
              <a:spcAft>
                <a:spcPts val="0"/>
              </a:spcAft>
              <a:buClr>
                <a:schemeClr val="dk1"/>
              </a:buClr>
              <a:buFont typeface="Arial"/>
              <a:buNone/>
              <a:defRPr b="0" i="0" sz="48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4800">
                <a:solidFill>
                  <a:schemeClr val="dk1"/>
                </a:solidFill>
              </a:defRPr>
            </a:lvl2pPr>
            <a:lvl3pPr indent="0" lvl="2">
              <a:spcBef>
                <a:spcPts val="0"/>
              </a:spcBef>
              <a:buClr>
                <a:schemeClr val="dk1"/>
              </a:buClr>
              <a:buFont typeface="Arial"/>
              <a:buNone/>
              <a:defRPr sz="4800">
                <a:solidFill>
                  <a:schemeClr val="dk1"/>
                </a:solidFill>
              </a:defRPr>
            </a:lvl3pPr>
            <a:lvl4pPr indent="0" lvl="3">
              <a:spcBef>
                <a:spcPts val="0"/>
              </a:spcBef>
              <a:buClr>
                <a:schemeClr val="dk1"/>
              </a:buClr>
              <a:buFont typeface="Arial"/>
              <a:buNone/>
              <a:defRPr sz="4800">
                <a:solidFill>
                  <a:schemeClr val="dk1"/>
                </a:solidFill>
              </a:defRPr>
            </a:lvl4pPr>
            <a:lvl5pPr indent="0" lvl="4">
              <a:spcBef>
                <a:spcPts val="0"/>
              </a:spcBef>
              <a:buClr>
                <a:schemeClr val="dk1"/>
              </a:buClr>
              <a:buFont typeface="Arial"/>
              <a:buNone/>
              <a:defRPr sz="4800">
                <a:solidFill>
                  <a:schemeClr val="dk1"/>
                </a:solidFill>
              </a:defRPr>
            </a:lvl5pPr>
            <a:lvl6pPr indent="0" lvl="5">
              <a:spcBef>
                <a:spcPts val="0"/>
              </a:spcBef>
              <a:buClr>
                <a:schemeClr val="dk1"/>
              </a:buClr>
              <a:buFont typeface="Arial"/>
              <a:buNone/>
              <a:defRPr sz="4800">
                <a:solidFill>
                  <a:schemeClr val="dk1"/>
                </a:solidFill>
              </a:defRPr>
            </a:lvl6pPr>
            <a:lvl7pPr indent="0" lvl="6">
              <a:spcBef>
                <a:spcPts val="0"/>
              </a:spcBef>
              <a:buClr>
                <a:schemeClr val="dk1"/>
              </a:buClr>
              <a:buFont typeface="Arial"/>
              <a:buNone/>
              <a:defRPr sz="4800">
                <a:solidFill>
                  <a:schemeClr val="dk1"/>
                </a:solidFill>
              </a:defRPr>
            </a:lvl7pPr>
            <a:lvl8pPr indent="0" lvl="7">
              <a:spcBef>
                <a:spcPts val="0"/>
              </a:spcBef>
              <a:buClr>
                <a:schemeClr val="dk1"/>
              </a:buClr>
              <a:buFont typeface="Arial"/>
              <a:buNone/>
              <a:defRPr sz="4800">
                <a:solidFill>
                  <a:schemeClr val="dk1"/>
                </a:solidFill>
              </a:defRPr>
            </a:lvl8pPr>
            <a:lvl9pPr indent="0" lvl="8">
              <a:spcBef>
                <a:spcPts val="0"/>
              </a:spcBef>
              <a:buClr>
                <a:schemeClr val="dk1"/>
              </a:buClr>
              <a:buFont typeface="Arial"/>
              <a:buNone/>
              <a:defRPr sz="4800">
                <a:solidFill>
                  <a:schemeClr val="dk1"/>
                </a:solidFill>
              </a:defRPr>
            </a:lvl9pPr>
          </a:lstStyle>
          <a:p/>
        </p:txBody>
      </p:sp>
      <p:sp>
        <p:nvSpPr>
          <p:cNvPr id="34" name="Shape 34"/>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3886200" y="-244"/>
            <a:ext cx="3886200" cy="10058399"/>
          </a:xfrm>
          <a:prstGeom prst="rect">
            <a:avLst/>
          </a:prstGeom>
          <a:solidFill>
            <a:schemeClr val="lt2"/>
          </a:solid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37" name="Shape 37"/>
          <p:cNvSpPr txBox="1"/>
          <p:nvPr>
            <p:ph type="title"/>
          </p:nvPr>
        </p:nvSpPr>
        <p:spPr>
          <a:xfrm>
            <a:off x="225675" y="2411541"/>
            <a:ext cx="3438300" cy="2898599"/>
          </a:xfrm>
          <a:prstGeom prst="rect">
            <a:avLst/>
          </a:prstGeom>
          <a:noFill/>
          <a:ln>
            <a:noFill/>
          </a:ln>
        </p:spPr>
        <p:txBody>
          <a:bodyPr anchorCtr="0" anchor="b" bIns="91425" lIns="91425" rIns="91425" wrap="square" tIns="91425"/>
          <a:lstStyle>
            <a:lvl1pPr indent="0" lvl="0" marL="0" marR="0" rtl="0" algn="ctr">
              <a:lnSpc>
                <a:spcPct val="100000"/>
              </a:lnSpc>
              <a:spcBef>
                <a:spcPts val="0"/>
              </a:spcBef>
              <a:spcAft>
                <a:spcPts val="0"/>
              </a:spcAft>
              <a:buClr>
                <a:schemeClr val="dk1"/>
              </a:buClr>
              <a:buFont typeface="Arial"/>
              <a:buNone/>
              <a:defRPr b="0" i="0" sz="4200" u="none" cap="none" strike="noStrike">
                <a:solidFill>
                  <a:schemeClr val="dk1"/>
                </a:solidFill>
                <a:latin typeface="Arial"/>
                <a:ea typeface="Arial"/>
                <a:cs typeface="Arial"/>
                <a:sym typeface="Arial"/>
              </a:defRPr>
            </a:lvl1pPr>
            <a:lvl2pPr indent="0" lvl="1" algn="ctr">
              <a:spcBef>
                <a:spcPts val="0"/>
              </a:spcBef>
              <a:buClr>
                <a:schemeClr val="dk1"/>
              </a:buClr>
              <a:buFont typeface="Arial"/>
              <a:buNone/>
              <a:defRPr sz="4200">
                <a:solidFill>
                  <a:schemeClr val="dk1"/>
                </a:solidFill>
              </a:defRPr>
            </a:lvl2pPr>
            <a:lvl3pPr indent="0" lvl="2" algn="ctr">
              <a:spcBef>
                <a:spcPts val="0"/>
              </a:spcBef>
              <a:buClr>
                <a:schemeClr val="dk1"/>
              </a:buClr>
              <a:buFont typeface="Arial"/>
              <a:buNone/>
              <a:defRPr sz="4200">
                <a:solidFill>
                  <a:schemeClr val="dk1"/>
                </a:solidFill>
              </a:defRPr>
            </a:lvl3pPr>
            <a:lvl4pPr indent="0" lvl="3" algn="ctr">
              <a:spcBef>
                <a:spcPts val="0"/>
              </a:spcBef>
              <a:buClr>
                <a:schemeClr val="dk1"/>
              </a:buClr>
              <a:buFont typeface="Arial"/>
              <a:buNone/>
              <a:defRPr sz="4200">
                <a:solidFill>
                  <a:schemeClr val="dk1"/>
                </a:solidFill>
              </a:defRPr>
            </a:lvl4pPr>
            <a:lvl5pPr indent="0" lvl="4" algn="ctr">
              <a:spcBef>
                <a:spcPts val="0"/>
              </a:spcBef>
              <a:buClr>
                <a:schemeClr val="dk1"/>
              </a:buClr>
              <a:buFont typeface="Arial"/>
              <a:buNone/>
              <a:defRPr sz="4200">
                <a:solidFill>
                  <a:schemeClr val="dk1"/>
                </a:solidFill>
              </a:defRPr>
            </a:lvl5pPr>
            <a:lvl6pPr indent="0" lvl="5" algn="ctr">
              <a:spcBef>
                <a:spcPts val="0"/>
              </a:spcBef>
              <a:buClr>
                <a:schemeClr val="dk1"/>
              </a:buClr>
              <a:buFont typeface="Arial"/>
              <a:buNone/>
              <a:defRPr sz="4200">
                <a:solidFill>
                  <a:schemeClr val="dk1"/>
                </a:solidFill>
              </a:defRPr>
            </a:lvl6pPr>
            <a:lvl7pPr indent="0" lvl="6" algn="ctr">
              <a:spcBef>
                <a:spcPts val="0"/>
              </a:spcBef>
              <a:buClr>
                <a:schemeClr val="dk1"/>
              </a:buClr>
              <a:buFont typeface="Arial"/>
              <a:buNone/>
              <a:defRPr sz="4200">
                <a:solidFill>
                  <a:schemeClr val="dk1"/>
                </a:solidFill>
              </a:defRPr>
            </a:lvl7pPr>
            <a:lvl8pPr indent="0" lvl="7" algn="ctr">
              <a:spcBef>
                <a:spcPts val="0"/>
              </a:spcBef>
              <a:buClr>
                <a:schemeClr val="dk1"/>
              </a:buClr>
              <a:buFont typeface="Arial"/>
              <a:buNone/>
              <a:defRPr sz="4200">
                <a:solidFill>
                  <a:schemeClr val="dk1"/>
                </a:solidFill>
              </a:defRPr>
            </a:lvl8pPr>
            <a:lvl9pPr indent="0" lvl="8" algn="ctr">
              <a:spcBef>
                <a:spcPts val="0"/>
              </a:spcBef>
              <a:buClr>
                <a:schemeClr val="dk1"/>
              </a:buClr>
              <a:buFont typeface="Arial"/>
              <a:buNone/>
              <a:defRPr sz="4200">
                <a:solidFill>
                  <a:schemeClr val="dk1"/>
                </a:solidFill>
              </a:defRPr>
            </a:lvl9pPr>
          </a:lstStyle>
          <a:p/>
        </p:txBody>
      </p:sp>
      <p:sp>
        <p:nvSpPr>
          <p:cNvPr id="38" name="Shape 38"/>
          <p:cNvSpPr txBox="1"/>
          <p:nvPr>
            <p:ph idx="1" type="subTitle"/>
          </p:nvPr>
        </p:nvSpPr>
        <p:spPr>
          <a:xfrm>
            <a:off x="225675" y="5481567"/>
            <a:ext cx="3438300" cy="2415300"/>
          </a:xfrm>
          <a:prstGeom prst="rect">
            <a:avLst/>
          </a:prstGeom>
          <a:noFill/>
          <a:ln>
            <a:noFill/>
          </a:ln>
        </p:spPr>
        <p:txBody>
          <a:bodyPr anchorCtr="0" anchor="t" bIns="91425" lIns="91425" rIns="91425" wrap="square" tIns="91425"/>
          <a:lstStyle>
            <a:lvl1pPr indent="0" lvl="0"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1pPr>
            <a:lvl2pPr indent="0" lvl="1"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2pPr>
            <a:lvl3pPr indent="0" lvl="2"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3pPr>
            <a:lvl4pPr indent="0" lvl="3"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4pPr>
            <a:lvl5pPr indent="0" lvl="4"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5pPr>
            <a:lvl6pPr indent="0" lvl="5"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6pPr>
            <a:lvl7pPr indent="0" lvl="6"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7pPr>
            <a:lvl8pPr indent="0" lvl="7"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8pPr>
            <a:lvl9pPr indent="0" lvl="8" marL="0" marR="0" rtl="0" algn="ctr">
              <a:lnSpc>
                <a:spcPct val="100000"/>
              </a:lnSpc>
              <a:spcBef>
                <a:spcPts val="0"/>
              </a:spcBef>
              <a:spcAft>
                <a:spcPts val="0"/>
              </a:spcAft>
              <a:buClr>
                <a:schemeClr val="dk2"/>
              </a:buClr>
              <a:buFont typeface="Arial"/>
              <a:buNone/>
              <a:defRPr b="0" i="0" sz="2100" u="none" cap="none" strike="noStrike">
                <a:solidFill>
                  <a:schemeClr val="dk2"/>
                </a:solidFill>
                <a:latin typeface="Arial"/>
                <a:ea typeface="Arial"/>
                <a:cs typeface="Arial"/>
                <a:sym typeface="Arial"/>
              </a:defRPr>
            </a:lvl9pPr>
          </a:lstStyle>
          <a:p/>
        </p:txBody>
      </p:sp>
      <p:sp>
        <p:nvSpPr>
          <p:cNvPr id="39" name="Shape 39"/>
          <p:cNvSpPr txBox="1"/>
          <p:nvPr>
            <p:ph idx="2" type="body"/>
          </p:nvPr>
        </p:nvSpPr>
        <p:spPr>
          <a:xfrm>
            <a:off x="4198575" y="1415967"/>
            <a:ext cx="3261300" cy="7226099"/>
          </a:xfrm>
          <a:prstGeom prst="rect">
            <a:avLst/>
          </a:prstGeom>
          <a:noFill/>
          <a:ln>
            <a:noFill/>
          </a:ln>
        </p:spPr>
        <p:txBody>
          <a:bodyPr anchorCtr="0" anchor="ctr" bIns="91425" lIns="91425" rIns="91425" wrap="square" tIns="91425"/>
          <a:lstStyle>
            <a:lvl1pPr indent="114300" lvl="0" marL="0" marR="0" rtl="0" algn="l">
              <a:lnSpc>
                <a:spcPct val="115000"/>
              </a:lnSpc>
              <a:spcBef>
                <a:spcPts val="0"/>
              </a:spcBef>
              <a:spcAft>
                <a:spcPts val="1600"/>
              </a:spcAft>
              <a:buClr>
                <a:schemeClr val="dk2"/>
              </a:buClr>
              <a:buSzPct val="100000"/>
              <a:buFont typeface="Arial"/>
              <a:buChar char="●"/>
              <a:defRPr b="0" i="0" sz="1800" u="none" cap="none" strike="noStrike">
                <a:solidFill>
                  <a:schemeClr val="dk2"/>
                </a:solidFill>
                <a:latin typeface="Arial"/>
                <a:ea typeface="Arial"/>
                <a:cs typeface="Arial"/>
                <a:sym typeface="Arial"/>
              </a:defRPr>
            </a:lvl1pPr>
            <a:lvl2pPr indent="88900" lvl="1"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2pPr>
            <a:lvl3pPr indent="88900" lvl="2"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3pPr>
            <a:lvl4pPr indent="88900" lvl="3"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4pPr>
            <a:lvl5pPr indent="88900" lvl="4"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5pPr>
            <a:lvl6pPr indent="88900" lvl="5"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6pPr>
            <a:lvl7pPr indent="88900" lvl="6"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7pPr>
            <a:lvl8pPr indent="88900" lvl="7"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8pPr>
            <a:lvl9pPr indent="88900" lvl="8"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9pPr>
          </a:lstStyle>
          <a:p/>
        </p:txBody>
      </p:sp>
      <p:sp>
        <p:nvSpPr>
          <p:cNvPr id="40" name="Shape 40"/>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264944" y="8273124"/>
            <a:ext cx="5099099" cy="1183200"/>
          </a:xfrm>
          <a:prstGeom prst="rect">
            <a:avLst/>
          </a:prstGeom>
          <a:noFill/>
          <a:ln>
            <a:noFill/>
          </a:ln>
        </p:spPr>
        <p:txBody>
          <a:bodyPr anchorCtr="0" anchor="ctr" bIns="91425" lIns="91425" rIns="91425" wrap="square" tIns="91425"/>
          <a:lstStyle>
            <a:lvl1pPr indent="0" lvl="0" marL="0" marR="0" rtl="0" algn="l">
              <a:lnSpc>
                <a:spcPct val="100000"/>
              </a:lnSpc>
              <a:spcBef>
                <a:spcPts val="0"/>
              </a:spcBef>
              <a:spcAft>
                <a:spcPts val="0"/>
              </a:spcAft>
              <a:buClr>
                <a:schemeClr val="dk2"/>
              </a:buClr>
              <a:buFont typeface="Arial"/>
              <a:buNone/>
              <a:defRPr b="0" i="0" sz="1800" u="none" cap="none" strike="noStrike">
                <a:solidFill>
                  <a:schemeClr val="dk2"/>
                </a:solidFill>
                <a:latin typeface="Arial"/>
                <a:ea typeface="Arial"/>
                <a:cs typeface="Arial"/>
                <a:sym typeface="Arial"/>
              </a:defRPr>
            </a:lvl1pPr>
            <a:lvl2pPr indent="88900" lvl="1"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2pPr>
            <a:lvl3pPr indent="88900" lvl="2"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3pPr>
            <a:lvl4pPr indent="88900" lvl="3"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4pPr>
            <a:lvl5pPr indent="88900" lvl="4"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5pPr>
            <a:lvl6pPr indent="88900" lvl="5"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6pPr>
            <a:lvl7pPr indent="88900" lvl="6"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7pPr>
            <a:lvl8pPr indent="88900" lvl="7"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8pPr>
            <a:lvl9pPr indent="88900" lvl="8"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9pPr>
          </a:lstStyle>
          <a:p/>
        </p:txBody>
      </p:sp>
      <p:sp>
        <p:nvSpPr>
          <p:cNvPr id="43" name="Shape 43"/>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Arial"/>
              <a:buNone/>
            </a:pPr>
            <a:fld id="{00000000-1234-1234-1234-123412341234}" type="slidenum">
              <a:rPr b="0" i="0" lang="en" sz="1400" u="none" cap="none" strike="noStrike">
                <a:solidFill>
                  <a:srgbClr val="000000"/>
                </a:solidFill>
                <a:latin typeface="Arial"/>
                <a:ea typeface="Arial"/>
                <a:cs typeface="Arial"/>
                <a:sym typeface="Aria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264943" y="870270"/>
            <a:ext cx="7242600" cy="1119899"/>
          </a:xfrm>
          <a:prstGeom prst="rect">
            <a:avLst/>
          </a:prstGeom>
          <a:noFill/>
          <a:ln>
            <a:noFill/>
          </a:ln>
        </p:spPr>
        <p:txBody>
          <a:bodyPr anchorCtr="0" anchor="t" bIns="91425" lIns="91425" rIns="91425" wrap="square" tIns="91425"/>
          <a:lstStyle>
            <a:lvl1pPr indent="0" lvl="0" marL="0" marR="0" rtl="0" algn="l">
              <a:lnSpc>
                <a:spcPct val="100000"/>
              </a:lnSpc>
              <a:spcBef>
                <a:spcPts val="0"/>
              </a:spcBef>
              <a:spcAft>
                <a:spcPts val="0"/>
              </a:spcAft>
              <a:buClr>
                <a:schemeClr val="dk1"/>
              </a:buClr>
              <a:buFont typeface="Arial"/>
              <a:buNone/>
              <a:defRPr b="0" i="0" sz="2800" u="none" cap="none" strike="noStrike">
                <a:solidFill>
                  <a:schemeClr val="dk1"/>
                </a:solidFill>
                <a:latin typeface="Arial"/>
                <a:ea typeface="Arial"/>
                <a:cs typeface="Arial"/>
                <a:sym typeface="Arial"/>
              </a:defRPr>
            </a:lvl1pPr>
            <a:lvl2pPr indent="0" lvl="1">
              <a:spcBef>
                <a:spcPts val="0"/>
              </a:spcBef>
              <a:buClr>
                <a:schemeClr val="dk1"/>
              </a:buClr>
              <a:buFont typeface="Arial"/>
              <a:buNone/>
              <a:defRPr sz="2800">
                <a:solidFill>
                  <a:schemeClr val="dk1"/>
                </a:solidFill>
              </a:defRPr>
            </a:lvl2pPr>
            <a:lvl3pPr indent="0" lvl="2">
              <a:spcBef>
                <a:spcPts val="0"/>
              </a:spcBef>
              <a:buClr>
                <a:schemeClr val="dk1"/>
              </a:buClr>
              <a:buFont typeface="Arial"/>
              <a:buNone/>
              <a:defRPr sz="2800">
                <a:solidFill>
                  <a:schemeClr val="dk1"/>
                </a:solidFill>
              </a:defRPr>
            </a:lvl3pPr>
            <a:lvl4pPr indent="0" lvl="3">
              <a:spcBef>
                <a:spcPts val="0"/>
              </a:spcBef>
              <a:buClr>
                <a:schemeClr val="dk1"/>
              </a:buClr>
              <a:buFont typeface="Arial"/>
              <a:buNone/>
              <a:defRPr sz="2800">
                <a:solidFill>
                  <a:schemeClr val="dk1"/>
                </a:solidFill>
              </a:defRPr>
            </a:lvl4pPr>
            <a:lvl5pPr indent="0" lvl="4">
              <a:spcBef>
                <a:spcPts val="0"/>
              </a:spcBef>
              <a:buClr>
                <a:schemeClr val="dk1"/>
              </a:buClr>
              <a:buFont typeface="Arial"/>
              <a:buNone/>
              <a:defRPr sz="2800">
                <a:solidFill>
                  <a:schemeClr val="dk1"/>
                </a:solidFill>
              </a:defRPr>
            </a:lvl5pPr>
            <a:lvl6pPr indent="0" lvl="5">
              <a:spcBef>
                <a:spcPts val="0"/>
              </a:spcBef>
              <a:buClr>
                <a:schemeClr val="dk1"/>
              </a:buClr>
              <a:buFont typeface="Arial"/>
              <a:buNone/>
              <a:defRPr sz="2800">
                <a:solidFill>
                  <a:schemeClr val="dk1"/>
                </a:solidFill>
              </a:defRPr>
            </a:lvl6pPr>
            <a:lvl7pPr indent="0" lvl="6">
              <a:spcBef>
                <a:spcPts val="0"/>
              </a:spcBef>
              <a:buClr>
                <a:schemeClr val="dk1"/>
              </a:buClr>
              <a:buFont typeface="Arial"/>
              <a:buNone/>
              <a:defRPr sz="2800">
                <a:solidFill>
                  <a:schemeClr val="dk1"/>
                </a:solidFill>
              </a:defRPr>
            </a:lvl7pPr>
            <a:lvl8pPr indent="0" lvl="7">
              <a:spcBef>
                <a:spcPts val="0"/>
              </a:spcBef>
              <a:buClr>
                <a:schemeClr val="dk1"/>
              </a:buClr>
              <a:buFont typeface="Arial"/>
              <a:buNone/>
              <a:defRPr sz="2800">
                <a:solidFill>
                  <a:schemeClr val="dk1"/>
                </a:solidFill>
              </a:defRPr>
            </a:lvl8pPr>
            <a:lvl9pPr indent="0" lvl="8">
              <a:spcBef>
                <a:spcPts val="0"/>
              </a:spcBef>
              <a:buClr>
                <a:schemeClr val="dk1"/>
              </a:buClr>
              <a:buFont typeface="Arial"/>
              <a:buNone/>
              <a:defRPr sz="2800">
                <a:solidFill>
                  <a:schemeClr val="dk1"/>
                </a:solidFill>
              </a:defRPr>
            </a:lvl9pPr>
          </a:lstStyle>
          <a:p/>
        </p:txBody>
      </p:sp>
      <p:sp>
        <p:nvSpPr>
          <p:cNvPr id="7" name="Shape 7"/>
          <p:cNvSpPr txBox="1"/>
          <p:nvPr>
            <p:ph idx="1" type="body"/>
          </p:nvPr>
        </p:nvSpPr>
        <p:spPr>
          <a:xfrm>
            <a:off x="264943" y="2253727"/>
            <a:ext cx="7242600" cy="6680999"/>
          </a:xfrm>
          <a:prstGeom prst="rect">
            <a:avLst/>
          </a:prstGeom>
          <a:noFill/>
          <a:ln>
            <a:noFill/>
          </a:ln>
        </p:spPr>
        <p:txBody>
          <a:bodyPr anchorCtr="0" anchor="t" bIns="91425" lIns="91425" rIns="91425" wrap="square" tIns="91425"/>
          <a:lstStyle>
            <a:lvl1pPr indent="114300" lvl="0" marL="0" marR="0" rtl="0" algn="l">
              <a:lnSpc>
                <a:spcPct val="115000"/>
              </a:lnSpc>
              <a:spcBef>
                <a:spcPts val="0"/>
              </a:spcBef>
              <a:spcAft>
                <a:spcPts val="1600"/>
              </a:spcAft>
              <a:buClr>
                <a:schemeClr val="dk2"/>
              </a:buClr>
              <a:buSzPct val="100000"/>
              <a:buFont typeface="Arial"/>
              <a:buChar char="●"/>
              <a:defRPr b="0" i="0" sz="1800" u="none" cap="none" strike="noStrike">
                <a:solidFill>
                  <a:schemeClr val="dk2"/>
                </a:solidFill>
                <a:latin typeface="Arial"/>
                <a:ea typeface="Arial"/>
                <a:cs typeface="Arial"/>
                <a:sym typeface="Arial"/>
              </a:defRPr>
            </a:lvl1pPr>
            <a:lvl2pPr indent="88900" lvl="1"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2pPr>
            <a:lvl3pPr indent="88900" lvl="2"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3pPr>
            <a:lvl4pPr indent="88900" lvl="3"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4pPr>
            <a:lvl5pPr indent="88900" lvl="4"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5pPr>
            <a:lvl6pPr indent="88900" lvl="5"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6pPr>
            <a:lvl7pPr indent="88900" lvl="6"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7pPr>
            <a:lvl8pPr indent="88900" lvl="7"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8pPr>
            <a:lvl9pPr indent="88900" lvl="8" marL="0" marR="0" rtl="0" algn="l">
              <a:lnSpc>
                <a:spcPct val="115000"/>
              </a:lnSpc>
              <a:spcBef>
                <a:spcPts val="0"/>
              </a:spcBef>
              <a:spcAft>
                <a:spcPts val="1600"/>
              </a:spcAft>
              <a:buClr>
                <a:schemeClr val="dk2"/>
              </a:buClr>
              <a:buSzPct val="100000"/>
              <a:buFont typeface="Arial"/>
              <a:buChar char="■"/>
              <a:defRPr b="0" i="0" sz="1400" u="none" cap="none" strike="noStrike">
                <a:solidFill>
                  <a:schemeClr val="dk2"/>
                </a:solidFill>
                <a:latin typeface="Arial"/>
                <a:ea typeface="Arial"/>
                <a:cs typeface="Arial"/>
                <a:sym typeface="Arial"/>
              </a:defRPr>
            </a:lvl9pPr>
          </a:lstStyle>
          <a:p/>
        </p:txBody>
      </p:sp>
      <p:sp>
        <p:nvSpPr>
          <p:cNvPr id="8" name="Shape 8"/>
          <p:cNvSpPr txBox="1"/>
          <p:nvPr>
            <p:ph idx="12" type="sldNum"/>
          </p:nvPr>
        </p:nvSpPr>
        <p:spPr>
          <a:xfrm>
            <a:off x="7201589" y="9119178"/>
            <a:ext cx="466499" cy="769799"/>
          </a:xfrm>
          <a:prstGeom prst="rect">
            <a:avLst/>
          </a:prstGeom>
          <a:noFill/>
          <a:ln>
            <a:noFill/>
          </a:ln>
        </p:spPr>
        <p:txBody>
          <a:bodyPr anchorCtr="0" anchor="ctr" bIns="91425" lIns="91425" rIns="91425" wrap="square" tIns="91425">
            <a:noAutofit/>
          </a:bodyPr>
          <a:lstStyle/>
          <a:p>
            <a:pPr indent="0" lvl="0" marL="0" marR="0" rtl="0" algn="r">
              <a:lnSpc>
                <a:spcPct val="100000"/>
              </a:lnSpc>
              <a:spcBef>
                <a:spcPts val="0"/>
              </a:spcBef>
              <a:spcAft>
                <a:spcPts val="0"/>
              </a:spcAft>
              <a:buClr>
                <a:schemeClr val="dk2"/>
              </a:buClr>
              <a:buSzPct val="25000"/>
              <a:buFont typeface="Arial"/>
              <a:buNone/>
            </a:pPr>
            <a:fld id="{00000000-1234-1234-1234-123412341234}" type="slidenum">
              <a:rPr b="0" i="0" lang="en" sz="1000" u="none" cap="none" strike="noStrike">
                <a:solidFill>
                  <a:schemeClr val="dk2"/>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1.png"/><Relationship Id="rId5" Type="http://schemas.openxmlformats.org/officeDocument/2006/relationships/image" Target="../media/image2.png"/><Relationship Id="rId6" Type="http://schemas.openxmlformats.org/officeDocument/2006/relationships/image" Target="../media/image4.png"/><Relationship Id="rId7" Type="http://schemas.openxmlformats.org/officeDocument/2006/relationships/image" Target="../media/image7.png"/><Relationship Id="rId8"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9.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7.png"/><Relationship Id="rId5" Type="http://schemas.openxmlformats.org/officeDocument/2006/relationships/image" Target="../media/image1.png"/><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Shape 54"/>
          <p:cNvSpPr txBox="1"/>
          <p:nvPr/>
        </p:nvSpPr>
        <p:spPr>
          <a:xfrm>
            <a:off x="3787100" y="3408073"/>
            <a:ext cx="3814800" cy="6047698"/>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Cinzel"/>
              <a:buNone/>
            </a:pPr>
            <a:r>
              <a:rPr b="0" i="0" lang="en" sz="2800" u="none" cap="none" strike="noStrike">
                <a:solidFill>
                  <a:srgbClr val="000000"/>
                </a:solidFill>
                <a:latin typeface="Cinzel"/>
                <a:ea typeface="Cinzel"/>
                <a:cs typeface="Cinzel"/>
                <a:sym typeface="Cinzel"/>
              </a:rPr>
              <a:t>Table of Contents</a:t>
            </a:r>
          </a:p>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Bio </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Interview Topic</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Interview introduction</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Interview Questions</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chemeClr val="dk1"/>
              </a:buClr>
              <a:buSzPct val="25000"/>
              <a:buFont typeface="Arial"/>
              <a:buNone/>
            </a:pPr>
            <a:r>
              <a:rPr b="0" i="0" lang="en" sz="2000" cap="none" strike="noStrike">
                <a:latin typeface="Cinzel"/>
                <a:ea typeface="Cinzel"/>
                <a:cs typeface="Cinzel"/>
                <a:sym typeface="Cinzel"/>
              </a:rPr>
              <a:t>Book Description</a:t>
            </a:r>
          </a:p>
          <a:p>
            <a:pPr indent="0" lvl="0" marL="0" marR="0" rtl="0" algn="l">
              <a:lnSpc>
                <a:spcPct val="100000"/>
              </a:lnSpc>
              <a:spcBef>
                <a:spcPts val="0"/>
              </a:spcBef>
              <a:spcAft>
                <a:spcPts val="0"/>
              </a:spcAft>
              <a:buClr>
                <a:srgbClr val="000000"/>
              </a:buClr>
              <a:buFont typeface="Arial"/>
              <a:buNone/>
            </a:pPr>
            <a:r>
              <a:t/>
            </a:r>
            <a:endParaRPr b="0" i="0" sz="2000" cap="none" strike="noStrike">
              <a:latin typeface="Cinzel"/>
              <a:ea typeface="Cinzel"/>
              <a:cs typeface="Cinzel"/>
              <a:sym typeface="Cinzel"/>
            </a:endParaRPr>
          </a:p>
          <a:p>
            <a:pPr indent="0" lvl="0" marL="0" marR="0" rtl="0" algn="l">
              <a:lnSpc>
                <a:spcPct val="100000"/>
              </a:lnSpc>
              <a:spcBef>
                <a:spcPts val="0"/>
              </a:spcBef>
              <a:spcAft>
                <a:spcPts val="0"/>
              </a:spcAft>
              <a:buClr>
                <a:schemeClr val="dk1"/>
              </a:buClr>
              <a:buSzPct val="25000"/>
              <a:buFont typeface="Arial"/>
              <a:buNone/>
            </a:pPr>
            <a:r>
              <a:rPr b="0" i="0" lang="en" sz="2000" cap="none" strike="noStrike">
                <a:latin typeface="Cinzel"/>
                <a:ea typeface="Cinzel"/>
                <a:cs typeface="Cinzel"/>
                <a:sym typeface="Cinzel"/>
              </a:rPr>
              <a:t>Hot Book topics</a:t>
            </a:r>
          </a:p>
          <a:p>
            <a:pPr indent="0" lvl="0" marL="0" marR="0" rtl="0" algn="l">
              <a:lnSpc>
                <a:spcPct val="100000"/>
              </a:lnSpc>
              <a:spcBef>
                <a:spcPts val="0"/>
              </a:spcBef>
              <a:spcAft>
                <a:spcPts val="0"/>
              </a:spcAft>
              <a:buClr>
                <a:srgbClr val="000000"/>
              </a:buClr>
              <a:buFont typeface="Arial"/>
              <a:buNone/>
            </a:pPr>
            <a:r>
              <a:t/>
            </a:r>
            <a:endParaRPr b="0" i="0" sz="2000" cap="none" strike="noStrike">
              <a:latin typeface="Cinzel"/>
              <a:ea typeface="Cinzel"/>
              <a:cs typeface="Cinzel"/>
              <a:sym typeface="Cinzel"/>
            </a:endParaRPr>
          </a:p>
          <a:p>
            <a:pPr indent="0" lvl="0" marL="0" marR="0" rtl="0" algn="l">
              <a:lnSpc>
                <a:spcPct val="100000"/>
              </a:lnSpc>
              <a:spcBef>
                <a:spcPts val="0"/>
              </a:spcBef>
              <a:spcAft>
                <a:spcPts val="0"/>
              </a:spcAft>
              <a:buClr>
                <a:schemeClr val="dk1"/>
              </a:buClr>
              <a:buSzPct val="25000"/>
              <a:buFont typeface="Arial"/>
              <a:buNone/>
            </a:pPr>
            <a:r>
              <a:rPr b="0" i="0" lang="en" sz="2000" cap="none" strike="noStrike">
                <a:latin typeface="Cinzel"/>
                <a:ea typeface="Cinzel"/>
                <a:cs typeface="Cinzel"/>
                <a:sym typeface="Cinzel"/>
              </a:rPr>
              <a:t>Gifts For your listeners</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Promo Images</a:t>
            </a:r>
          </a:p>
          <a:p>
            <a:pPr indent="0" lvl="0" marL="0" marR="0" rtl="0" algn="l">
              <a:lnSpc>
                <a:spcPct val="100000"/>
              </a:lnSpc>
              <a:spcBef>
                <a:spcPts val="0"/>
              </a:spcBef>
              <a:spcAft>
                <a:spcPts val="0"/>
              </a:spcAft>
              <a:buClr>
                <a:srgbClr val="000000"/>
              </a:buClr>
              <a:buFont typeface="Arial"/>
              <a:buNone/>
            </a:pPr>
            <a:r>
              <a:t/>
            </a:r>
            <a:endParaRPr b="0" i="0" sz="2000" cap="none" strike="noStrike">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1155CC"/>
              </a:buClr>
              <a:buSzPct val="25000"/>
              <a:buFont typeface="Cinzel"/>
              <a:buNone/>
            </a:pPr>
            <a:r>
              <a:rPr b="0" i="0" lang="en" sz="2000" cap="none" strike="noStrike">
                <a:highlight>
                  <a:srgbClr val="FFFFFF"/>
                </a:highlight>
                <a:latin typeface="Cinzel"/>
                <a:ea typeface="Cinzel"/>
                <a:cs typeface="Cinzel"/>
                <a:sym typeface="Cinzel"/>
              </a:rPr>
              <a:t>Past Interviews</a:t>
            </a:r>
          </a:p>
          <a:p>
            <a:pPr indent="0" lvl="0" marL="0" marR="0" rtl="0" algn="l">
              <a:lnSpc>
                <a:spcPct val="100000"/>
              </a:lnSpc>
              <a:spcBef>
                <a:spcPts val="0"/>
              </a:spcBef>
              <a:spcAft>
                <a:spcPts val="0"/>
              </a:spcAft>
              <a:buClr>
                <a:srgbClr val="000000"/>
              </a:buClr>
              <a:buFont typeface="Arial"/>
              <a:buNone/>
            </a:pPr>
            <a:r>
              <a:t/>
            </a:r>
            <a:endParaRPr b="0" i="0" sz="2000" u="none" cap="none" strike="noStrike">
              <a:solidFill>
                <a:srgbClr val="333333"/>
              </a:solidFill>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000000"/>
              </a:buClr>
              <a:buFont typeface="Arial"/>
              <a:buNone/>
            </a:pPr>
            <a:r>
              <a:t/>
            </a:r>
            <a:endParaRPr b="0" i="0" sz="2000" u="none" cap="none" strike="noStrike">
              <a:solidFill>
                <a:srgbClr val="333333"/>
              </a:solidFill>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000000"/>
              </a:buClr>
              <a:buFont typeface="Arial"/>
              <a:buNone/>
            </a:pPr>
            <a:r>
              <a:t/>
            </a:r>
            <a:endParaRPr b="0" i="0" sz="2000" u="none" cap="none" strike="noStrike">
              <a:solidFill>
                <a:srgbClr val="333333"/>
              </a:solidFill>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000000"/>
              </a:buClr>
              <a:buFont typeface="Arial"/>
              <a:buNone/>
            </a:pPr>
            <a:r>
              <a:t/>
            </a:r>
            <a:endParaRPr b="0" i="0" sz="2000" u="none" cap="none" strike="noStrike">
              <a:solidFill>
                <a:srgbClr val="333333"/>
              </a:solidFill>
              <a:highlight>
                <a:srgbClr val="FFFFFF"/>
              </a:highlight>
              <a:latin typeface="Cinzel"/>
              <a:ea typeface="Cinzel"/>
              <a:cs typeface="Cinzel"/>
              <a:sym typeface="Cinzel"/>
            </a:endParaRPr>
          </a:p>
          <a:p>
            <a:pPr indent="0" lvl="0" marL="0" marR="0" rtl="0" algn="l">
              <a:lnSpc>
                <a:spcPct val="100000"/>
              </a:lnSpc>
              <a:spcBef>
                <a:spcPts val="0"/>
              </a:spcBef>
              <a:spcAft>
                <a:spcPts val="0"/>
              </a:spcAft>
              <a:buClr>
                <a:srgbClr val="000000"/>
              </a:buClr>
              <a:buFont typeface="Arial"/>
              <a:buNone/>
            </a:pPr>
            <a:r>
              <a:t/>
            </a:r>
            <a:endParaRPr b="0" i="0" sz="2000" u="none" cap="none" strike="noStrike">
              <a:solidFill>
                <a:srgbClr val="333333"/>
              </a:solidFill>
              <a:highlight>
                <a:srgbClr val="FFFFFF"/>
              </a:highlight>
              <a:latin typeface="Cinzel"/>
              <a:ea typeface="Cinzel"/>
              <a:cs typeface="Cinzel"/>
              <a:sym typeface="Cinzel"/>
            </a:endParaRPr>
          </a:p>
        </p:txBody>
      </p:sp>
      <p:sp>
        <p:nvSpPr>
          <p:cNvPr id="55" name="Shape 55"/>
          <p:cNvSpPr txBox="1"/>
          <p:nvPr/>
        </p:nvSpPr>
        <p:spPr>
          <a:xfrm>
            <a:off x="-10850" y="0"/>
            <a:ext cx="7807200" cy="3197100"/>
          </a:xfrm>
          <a:prstGeom prst="rect">
            <a:avLst/>
          </a:prstGeom>
          <a:solidFill>
            <a:srgbClr val="1C4587"/>
          </a:solid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3600" u="none" cap="none" strike="noStrike">
                <a:solidFill>
                  <a:srgbClr val="FFFFFF"/>
                </a:solidFill>
                <a:latin typeface="Cinzel"/>
                <a:ea typeface="Cinzel"/>
                <a:cs typeface="Cinzel"/>
                <a:sym typeface="Cinzel"/>
              </a:rPr>
              <a:t>Radio / Podcast Media Kit</a:t>
            </a:r>
          </a:p>
        </p:txBody>
      </p:sp>
      <p:sp>
        <p:nvSpPr>
          <p:cNvPr id="56" name="Shape 56"/>
          <p:cNvSpPr txBox="1"/>
          <p:nvPr/>
        </p:nvSpPr>
        <p:spPr>
          <a:xfrm>
            <a:off x="3237825" y="1164575"/>
            <a:ext cx="4458598" cy="1111499"/>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chemeClr val="dk1"/>
              </a:buClr>
              <a:buSzPct val="25000"/>
              <a:buFont typeface="Arial"/>
              <a:buNone/>
            </a:pPr>
            <a:r>
              <a:rPr b="0" i="0" lang="en" sz="3600" u="none" cap="none" strike="noStrike">
                <a:solidFill>
                  <a:srgbClr val="FFFFFF"/>
                </a:solidFill>
                <a:latin typeface="Cinzel"/>
                <a:ea typeface="Cinzel"/>
                <a:cs typeface="Cinzel"/>
                <a:sym typeface="Cinzel"/>
              </a:rPr>
              <a:t>GUEST NAME</a:t>
            </a:r>
            <a:br>
              <a:rPr b="0" i="0" lang="en" sz="3000" u="none" cap="none" strike="noStrike">
                <a:solidFill>
                  <a:srgbClr val="FFFFFF"/>
                </a:solidFill>
                <a:latin typeface="Cinzel"/>
                <a:ea typeface="Cinzel"/>
                <a:cs typeface="Cinzel"/>
                <a:sym typeface="Cinzel"/>
              </a:rPr>
            </a:br>
            <a:r>
              <a:rPr b="0" i="0" lang="en" sz="2400" u="none" cap="none" strike="noStrike">
                <a:solidFill>
                  <a:srgbClr val="EFEFEF"/>
                </a:solidFill>
                <a:latin typeface="Cinzel"/>
                <a:ea typeface="Cinzel"/>
                <a:cs typeface="Cinzel"/>
                <a:sym typeface="Cinzel"/>
              </a:rPr>
              <a:t>Main Interview Topic</a:t>
            </a:r>
          </a:p>
        </p:txBody>
      </p:sp>
      <p:cxnSp>
        <p:nvCxnSpPr>
          <p:cNvPr id="57" name="Shape 57"/>
          <p:cNvCxnSpPr/>
          <p:nvPr/>
        </p:nvCxnSpPr>
        <p:spPr>
          <a:xfrm>
            <a:off x="3600450" y="3457575"/>
            <a:ext cx="38098" cy="5791200"/>
          </a:xfrm>
          <a:prstGeom prst="straightConnector1">
            <a:avLst/>
          </a:prstGeom>
          <a:noFill/>
          <a:ln cap="flat" cmpd="sng" w="9525">
            <a:solidFill>
              <a:schemeClr val="dk2"/>
            </a:solidFill>
            <a:prstDash val="solid"/>
            <a:round/>
            <a:headEnd len="med" w="med" type="none"/>
            <a:tailEnd len="med" w="med" type="none"/>
          </a:ln>
        </p:spPr>
      </p:cxnSp>
      <p:graphicFrame>
        <p:nvGraphicFramePr>
          <p:cNvPr id="58" name="Shape 58"/>
          <p:cNvGraphicFramePr/>
          <p:nvPr/>
        </p:nvGraphicFramePr>
        <p:xfrm>
          <a:off x="162400" y="4443146"/>
          <a:ext cx="3000000" cy="3000000"/>
        </p:xfrm>
        <a:graphic>
          <a:graphicData uri="http://schemas.openxmlformats.org/drawingml/2006/table">
            <a:tbl>
              <a:tblPr>
                <a:noFill/>
                <a:tableStyleId>{DEA0AE02-E6C9-4B0D-8D41-295F69790A55}</a:tableStyleId>
              </a:tblPr>
              <a:tblGrid>
                <a:gridCol w="536675"/>
                <a:gridCol w="2752825"/>
              </a:tblGrid>
              <a:tr h="470050">
                <a:tc>
                  <a:txBody>
                    <a:bodyPr>
                      <a:noAutofit/>
                    </a:bodyPr>
                    <a:lstStyle/>
                    <a:p>
                      <a:pPr indent="0" lvl="0" marL="0" marR="0" rtl="0" algn="l">
                        <a:lnSpc>
                          <a:spcPct val="100000"/>
                        </a:lnSpc>
                        <a:spcBef>
                          <a:spcPts val="0"/>
                        </a:spcBef>
                        <a:spcAft>
                          <a:spcPts val="0"/>
                        </a:spcAft>
                        <a:buClr>
                          <a:srgbClr val="000000"/>
                        </a:buClr>
                        <a:buSzPct val="25000"/>
                        <a:buFont typeface="Arial"/>
                        <a:buNone/>
                      </a:pPr>
                      <a:r>
                        <a:t/>
                      </a:r>
                      <a:endParaRPr sz="1400" u="none" cap="none" strike="noStrike"/>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Helvetica Neue"/>
                        <a:buNone/>
                      </a:pPr>
                      <a:r>
                        <a:rPr lang="en" sz="1400" u="none" cap="none" strike="noStrike">
                          <a:latin typeface="Cinzel"/>
                          <a:ea typeface="Cinzel"/>
                          <a:cs typeface="Cinzel"/>
                          <a:sym typeface="Cinzel"/>
                        </a:rPr>
                        <a:t>Email</a:t>
                      </a:r>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r>
              <a:tr h="470050">
                <a:tc>
                  <a:txBody>
                    <a:bodyPr>
                      <a:noAutofit/>
                    </a:bodyPr>
                    <a:lstStyle/>
                    <a:p>
                      <a:pPr indent="0" lvl="0" marL="0" marR="0" rtl="0" algn="l">
                        <a:lnSpc>
                          <a:spcPct val="100000"/>
                        </a:lnSpc>
                        <a:spcBef>
                          <a:spcPts val="0"/>
                        </a:spcBef>
                        <a:spcAft>
                          <a:spcPts val="0"/>
                        </a:spcAft>
                        <a:buClr>
                          <a:srgbClr val="000000"/>
                        </a:buClr>
                        <a:buSzPct val="25000"/>
                        <a:buFont typeface="Arial"/>
                        <a:buNone/>
                      </a:pPr>
                      <a:r>
                        <a:t/>
                      </a:r>
                      <a:endParaRPr sz="1400" u="none" cap="none" strike="noStrike"/>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Arial"/>
                        <a:buNone/>
                      </a:pPr>
                      <a:r>
                        <a:rPr lang="en" sz="1400" u="none" cap="none" strike="noStrike">
                          <a:latin typeface="Cinzel"/>
                          <a:ea typeface="Cinzel"/>
                          <a:cs typeface="Cinzel"/>
                          <a:sym typeface="Cinzel"/>
                        </a:rPr>
                        <a:t>Website</a:t>
                      </a:r>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r>
              <a:tr h="488825">
                <a:tc>
                  <a:txBody>
                    <a:bodyPr>
                      <a:noAutofit/>
                    </a:bodyPr>
                    <a:lstStyle/>
                    <a:p>
                      <a:pPr indent="0" lvl="0" marL="0" marR="0" rtl="0" algn="l">
                        <a:lnSpc>
                          <a:spcPct val="100000"/>
                        </a:lnSpc>
                        <a:spcBef>
                          <a:spcPts val="0"/>
                        </a:spcBef>
                        <a:spcAft>
                          <a:spcPts val="0"/>
                        </a:spcAft>
                        <a:buClr>
                          <a:srgbClr val="000000"/>
                        </a:buClr>
                        <a:buSzPct val="25000"/>
                        <a:buFont typeface="Arial"/>
                        <a:buNone/>
                      </a:pPr>
                      <a:r>
                        <a:t/>
                      </a:r>
                      <a:endParaRPr sz="1400" u="none" cap="none" strike="noStrike"/>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Arial"/>
                        <a:buNone/>
                      </a:pPr>
                      <a:r>
                        <a:rPr lang="en" sz="1400" u="none" cap="none" strike="noStrike">
                          <a:latin typeface="Cinzel"/>
                          <a:ea typeface="Cinzel"/>
                          <a:cs typeface="Cinzel"/>
                          <a:sym typeface="Cinzel"/>
                        </a:rPr>
                        <a:t>Facebook</a:t>
                      </a:r>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r>
              <a:tr h="470050">
                <a:tc>
                  <a:txBody>
                    <a:bodyPr>
                      <a:noAutofit/>
                    </a:bodyPr>
                    <a:lstStyle/>
                    <a:p>
                      <a:pPr indent="0" lvl="0" marL="0" marR="0" rtl="0" algn="l">
                        <a:lnSpc>
                          <a:spcPct val="100000"/>
                        </a:lnSpc>
                        <a:spcBef>
                          <a:spcPts val="0"/>
                        </a:spcBef>
                        <a:spcAft>
                          <a:spcPts val="0"/>
                        </a:spcAft>
                        <a:buClr>
                          <a:srgbClr val="000000"/>
                        </a:buClr>
                        <a:buSzPct val="25000"/>
                        <a:buFont typeface="Arial"/>
                        <a:buNone/>
                      </a:pPr>
                      <a:r>
                        <a:t/>
                      </a:r>
                      <a:endParaRPr sz="1400" u="none" cap="none" strike="noStrike"/>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Arial"/>
                        <a:buNone/>
                      </a:pPr>
                      <a:r>
                        <a:rPr lang="en" sz="1400" u="none" cap="none" strike="noStrike">
                          <a:latin typeface="Cinzel"/>
                          <a:ea typeface="Cinzel"/>
                          <a:cs typeface="Cinzel"/>
                          <a:sym typeface="Cinzel"/>
                        </a:rPr>
                        <a:t>Twitter</a:t>
                      </a:r>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r>
              <a:tr h="470050">
                <a:tc>
                  <a:txBody>
                    <a:bodyPr>
                      <a:noAutofit/>
                    </a:bodyPr>
                    <a:lstStyle/>
                    <a:p>
                      <a:pPr indent="0" lvl="0" marL="0" marR="0" rtl="0" algn="l">
                        <a:lnSpc>
                          <a:spcPct val="100000"/>
                        </a:lnSpc>
                        <a:spcBef>
                          <a:spcPts val="0"/>
                        </a:spcBef>
                        <a:spcAft>
                          <a:spcPts val="0"/>
                        </a:spcAft>
                        <a:buClr>
                          <a:srgbClr val="000000"/>
                        </a:buClr>
                        <a:buSzPct val="25000"/>
                        <a:buFont typeface="Arial"/>
                        <a:buNone/>
                      </a:pPr>
                      <a:r>
                        <a:t/>
                      </a:r>
                      <a:endParaRPr sz="1400" u="none" cap="none" strike="noStrike"/>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Arial"/>
                        <a:buNone/>
                      </a:pPr>
                      <a:r>
                        <a:rPr lang="en" sz="1400" u="none" cap="none" strike="noStrike">
                          <a:latin typeface="Cinzel"/>
                          <a:ea typeface="Cinzel"/>
                          <a:cs typeface="Cinzel"/>
                          <a:sym typeface="Cinzel"/>
                        </a:rPr>
                        <a:t>LinkedIn</a:t>
                      </a:r>
                    </a:p>
                  </a:txBody>
                  <a:tcPr marT="91425" marB="91425" marR="91425" marL="91425">
                    <a:lnL cap="flat" cmpd="sng" w="9525">
                      <a:solidFill>
                        <a:srgbClr val="D9D9D9"/>
                      </a:solidFill>
                      <a:prstDash val="solid"/>
                      <a:round/>
                      <a:headEnd len="med" w="med" type="none"/>
                      <a:tailEnd len="med" w="med" type="none"/>
                    </a:lnL>
                    <a:lnR cap="flat" cmpd="sng" w="9525">
                      <a:solidFill>
                        <a:srgbClr val="D9D9D9"/>
                      </a:solidFill>
                      <a:prstDash val="solid"/>
                      <a:round/>
                      <a:headEnd len="med" w="med" type="none"/>
                      <a:tailEnd len="med" w="med" type="none"/>
                    </a:lnR>
                    <a:lnT cap="flat" cmpd="sng" w="9525">
                      <a:solidFill>
                        <a:srgbClr val="D9D9D9"/>
                      </a:solidFill>
                      <a:prstDash val="solid"/>
                      <a:round/>
                      <a:headEnd len="med" w="med" type="none"/>
                      <a:tailEnd len="med" w="med" type="none"/>
                    </a:lnT>
                    <a:lnB cap="flat" cmpd="sng" w="9525">
                      <a:solidFill>
                        <a:srgbClr val="D9D9D9"/>
                      </a:solidFill>
                      <a:prstDash val="solid"/>
                      <a:round/>
                      <a:headEnd len="med" w="med" type="none"/>
                      <a:tailEnd len="med" w="med" type="none"/>
                    </a:lnB>
                    <a:solidFill>
                      <a:srgbClr val="F3F3F3"/>
                    </a:solidFill>
                  </a:tcPr>
                </a:tc>
              </a:tr>
            </a:tbl>
          </a:graphicData>
        </a:graphic>
      </p:graphicFrame>
      <p:sp>
        <p:nvSpPr>
          <p:cNvPr id="59" name="Shape 59"/>
          <p:cNvSpPr/>
          <p:nvPr/>
        </p:nvSpPr>
        <p:spPr>
          <a:xfrm>
            <a:off x="576572" y="3992112"/>
            <a:ext cx="1984799" cy="255300"/>
          </a:xfrm>
          <a:prstGeom prst="rect">
            <a:avLst/>
          </a:prstGeom>
          <a:noFill/>
          <a:ln>
            <a:noFill/>
          </a:ln>
        </p:spPr>
        <p:txBody>
          <a:bodyPr anchorCtr="0" anchor="ctr" bIns="30075" lIns="30075" rIns="30075" wrap="square" tIns="30075">
            <a:noAutofit/>
          </a:bodyPr>
          <a:lstStyle/>
          <a:p>
            <a:pPr indent="0" lvl="0" marL="0" marR="0" rtl="0" algn="ctr">
              <a:lnSpc>
                <a:spcPct val="100000"/>
              </a:lnSpc>
              <a:spcBef>
                <a:spcPts val="0"/>
              </a:spcBef>
              <a:spcAft>
                <a:spcPts val="0"/>
              </a:spcAft>
              <a:buClr>
                <a:srgbClr val="53585F"/>
              </a:buClr>
              <a:buSzPct val="25000"/>
              <a:buFont typeface="Helvetica Neue"/>
              <a:buNone/>
            </a:pPr>
            <a:r>
              <a:rPr b="1" i="0" lang="en" sz="1300" u="none" cap="none" strike="noStrike">
                <a:solidFill>
                  <a:srgbClr val="53585F"/>
                </a:solidFill>
                <a:latin typeface="Cinzel"/>
                <a:ea typeface="Cinzel"/>
                <a:cs typeface="Cinzel"/>
                <a:sym typeface="Cinzel"/>
              </a:rPr>
              <a:t>Connect with Guest</a:t>
            </a:r>
          </a:p>
        </p:txBody>
      </p:sp>
      <p:sp>
        <p:nvSpPr>
          <p:cNvPr id="60" name="Shape 60"/>
          <p:cNvSpPr/>
          <p:nvPr/>
        </p:nvSpPr>
        <p:spPr>
          <a:xfrm>
            <a:off x="215072" y="4952491"/>
            <a:ext cx="361498" cy="361498"/>
          </a:xfrm>
          <a:custGeom>
            <a:pathLst>
              <a:path extrusionOk="0" h="120000" w="120000">
                <a:moveTo>
                  <a:pt x="54021" y="344"/>
                </a:moveTo>
                <a:cubicBezTo>
                  <a:pt x="36342" y="2130"/>
                  <a:pt x="19805" y="11598"/>
                  <a:pt x="10007" y="26600"/>
                </a:cubicBezTo>
                <a:cubicBezTo>
                  <a:pt x="-13357" y="62377"/>
                  <a:pt x="6196" y="109980"/>
                  <a:pt x="47790" y="118759"/>
                </a:cubicBezTo>
                <a:cubicBezTo>
                  <a:pt x="71523" y="123772"/>
                  <a:pt x="96845" y="113316"/>
                  <a:pt x="109944" y="93266"/>
                </a:cubicBezTo>
                <a:cubicBezTo>
                  <a:pt x="133398" y="57347"/>
                  <a:pt x="113803" y="9732"/>
                  <a:pt x="71971" y="1102"/>
                </a:cubicBezTo>
                <a:cubicBezTo>
                  <a:pt x="66046" y="-120"/>
                  <a:pt x="59918" y="-246"/>
                  <a:pt x="54021" y="344"/>
                </a:cubicBezTo>
                <a:close/>
              </a:path>
            </a:pathLst>
          </a:custGeom>
          <a:noFill/>
          <a:ln>
            <a:noFill/>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pic>
        <p:nvPicPr>
          <p:cNvPr id="61" name="Shape 61"/>
          <p:cNvPicPr preferRelativeResize="0"/>
          <p:nvPr/>
        </p:nvPicPr>
        <p:blipFill rotWithShape="1">
          <a:blip r:embed="rId3">
            <a:alphaModFix/>
          </a:blip>
          <a:srcRect b="0" l="0" r="0" t="0"/>
          <a:stretch/>
        </p:blipFill>
        <p:spPr>
          <a:xfrm>
            <a:off x="171972" y="5365062"/>
            <a:ext cx="447607" cy="494986"/>
          </a:xfrm>
          <a:prstGeom prst="rect">
            <a:avLst/>
          </a:prstGeom>
          <a:noFill/>
          <a:ln>
            <a:noFill/>
          </a:ln>
        </p:spPr>
      </p:pic>
      <p:pic>
        <p:nvPicPr>
          <p:cNvPr id="62" name="Shape 62"/>
          <p:cNvPicPr preferRelativeResize="0"/>
          <p:nvPr/>
        </p:nvPicPr>
        <p:blipFill rotWithShape="1">
          <a:blip r:embed="rId4">
            <a:alphaModFix/>
          </a:blip>
          <a:srcRect b="0" l="0" r="0" t="0"/>
          <a:stretch/>
        </p:blipFill>
        <p:spPr>
          <a:xfrm>
            <a:off x="171960" y="6364496"/>
            <a:ext cx="447607" cy="447607"/>
          </a:xfrm>
          <a:prstGeom prst="rect">
            <a:avLst/>
          </a:prstGeom>
          <a:noFill/>
          <a:ln>
            <a:noFill/>
          </a:ln>
        </p:spPr>
      </p:pic>
      <p:pic>
        <p:nvPicPr>
          <p:cNvPr id="63" name="Shape 63"/>
          <p:cNvPicPr preferRelativeResize="0"/>
          <p:nvPr/>
        </p:nvPicPr>
        <p:blipFill rotWithShape="1">
          <a:blip r:embed="rId5">
            <a:alphaModFix/>
          </a:blip>
          <a:srcRect b="0" l="0" r="0" t="0"/>
          <a:stretch/>
        </p:blipFill>
        <p:spPr>
          <a:xfrm>
            <a:off x="176735" y="5898110"/>
            <a:ext cx="437916" cy="428409"/>
          </a:xfrm>
          <a:prstGeom prst="rect">
            <a:avLst/>
          </a:prstGeom>
          <a:noFill/>
          <a:ln>
            <a:noFill/>
          </a:ln>
        </p:spPr>
      </p:pic>
      <p:pic>
        <p:nvPicPr>
          <p:cNvPr id="64" name="Shape 64"/>
          <p:cNvPicPr preferRelativeResize="0"/>
          <p:nvPr/>
        </p:nvPicPr>
        <p:blipFill rotWithShape="1">
          <a:blip r:embed="rId6">
            <a:alphaModFix/>
          </a:blip>
          <a:srcRect b="0" l="0" r="0" t="0"/>
          <a:stretch/>
        </p:blipFill>
        <p:spPr>
          <a:xfrm>
            <a:off x="165497" y="1249300"/>
            <a:ext cx="3070788" cy="2460327"/>
          </a:xfrm>
          <a:prstGeom prst="rect">
            <a:avLst/>
          </a:prstGeom>
          <a:noFill/>
          <a:ln>
            <a:noFill/>
          </a:ln>
        </p:spPr>
      </p:pic>
      <p:pic>
        <p:nvPicPr>
          <p:cNvPr id="65" name="Shape 65"/>
          <p:cNvPicPr preferRelativeResize="0"/>
          <p:nvPr/>
        </p:nvPicPr>
        <p:blipFill rotWithShape="1">
          <a:blip r:embed="rId7">
            <a:alphaModFix/>
          </a:blip>
          <a:srcRect b="0" l="0" r="0" t="0"/>
          <a:stretch/>
        </p:blipFill>
        <p:spPr>
          <a:xfrm>
            <a:off x="329450" y="7007900"/>
            <a:ext cx="2739395" cy="2813129"/>
          </a:xfrm>
          <a:prstGeom prst="rect">
            <a:avLst/>
          </a:prstGeom>
          <a:noFill/>
          <a:ln>
            <a:noFill/>
          </a:ln>
        </p:spPr>
      </p:pic>
      <p:sp>
        <p:nvSpPr>
          <p:cNvPr id="66" name="Shape 66"/>
          <p:cNvSpPr/>
          <p:nvPr/>
        </p:nvSpPr>
        <p:spPr>
          <a:xfrm>
            <a:off x="258250" y="4527614"/>
            <a:ext cx="361498" cy="232198"/>
          </a:xfrm>
          <a:custGeom>
            <a:pathLst>
              <a:path extrusionOk="0" h="120000" w="120000">
                <a:moveTo>
                  <a:pt x="0" y="0"/>
                </a:moveTo>
                <a:lnTo>
                  <a:pt x="0" y="44572"/>
                </a:lnTo>
                <a:lnTo>
                  <a:pt x="0" y="75427"/>
                </a:lnTo>
                <a:lnTo>
                  <a:pt x="0" y="120000"/>
                </a:lnTo>
                <a:lnTo>
                  <a:pt x="60094" y="120000"/>
                </a:lnTo>
                <a:lnTo>
                  <a:pt x="120000" y="120000"/>
                </a:lnTo>
                <a:lnTo>
                  <a:pt x="120000" y="75427"/>
                </a:lnTo>
                <a:lnTo>
                  <a:pt x="120000" y="0"/>
                </a:lnTo>
                <a:lnTo>
                  <a:pt x="60094" y="0"/>
                </a:lnTo>
                <a:lnTo>
                  <a:pt x="0" y="0"/>
                </a:lnTo>
                <a:close/>
              </a:path>
            </a:pathLst>
          </a:custGeom>
          <a:noFill/>
          <a:ln>
            <a:noFill/>
          </a:ln>
        </p:spPr>
      </p:sp>
      <p:pic>
        <p:nvPicPr>
          <p:cNvPr id="67" name="Shape 67"/>
          <p:cNvPicPr preferRelativeResize="0"/>
          <p:nvPr/>
        </p:nvPicPr>
        <p:blipFill rotWithShape="1">
          <a:blip r:embed="rId8">
            <a:alphaModFix/>
          </a:blip>
          <a:srcRect b="0" l="0" r="0" t="0"/>
          <a:stretch/>
        </p:blipFill>
        <p:spPr>
          <a:xfrm flipH="1">
            <a:off x="176987" y="4463389"/>
            <a:ext cx="437776" cy="437776"/>
          </a:xfrm>
          <a:prstGeom prst="rect">
            <a:avLst/>
          </a:prstGeom>
          <a:noFill/>
          <a:ln>
            <a:noFill/>
          </a:ln>
        </p:spPr>
      </p:pic>
      <p:pic>
        <p:nvPicPr>
          <p:cNvPr id="68" name="Shape 68"/>
          <p:cNvPicPr preferRelativeResize="0"/>
          <p:nvPr/>
        </p:nvPicPr>
        <p:blipFill rotWithShape="1">
          <a:blip r:embed="rId9">
            <a:alphaModFix/>
          </a:blip>
          <a:srcRect b="0" l="0" r="0" t="0"/>
          <a:stretch/>
        </p:blipFill>
        <p:spPr>
          <a:xfrm>
            <a:off x="215000" y="4952500"/>
            <a:ext cx="361307" cy="36130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0" name="Shape 150"/>
        <p:cNvGrpSpPr/>
        <p:nvPr/>
      </p:nvGrpSpPr>
      <p:grpSpPr>
        <a:xfrm>
          <a:off x="0" y="0"/>
          <a:ext cx="0" cy="0"/>
          <a:chOff x="0" y="0"/>
          <a:chExt cx="0" cy="0"/>
        </a:xfrm>
      </p:grpSpPr>
      <p:sp>
        <p:nvSpPr>
          <p:cNvPr id="151" name="Shape 151"/>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152" name="Shape 152"/>
          <p:cNvSpPr txBox="1"/>
          <p:nvPr/>
        </p:nvSpPr>
        <p:spPr>
          <a:xfrm>
            <a:off x="0" y="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800" u="none" cap="none" strike="noStrike">
                <a:solidFill>
                  <a:srgbClr val="FFFFFF"/>
                </a:solidFill>
                <a:latin typeface="Cinzel"/>
                <a:ea typeface="Cinzel"/>
                <a:cs typeface="Cinzel"/>
                <a:sym typeface="Cinzel"/>
              </a:rPr>
              <a:t>Past Interviews</a:t>
            </a:r>
          </a:p>
        </p:txBody>
      </p:sp>
      <p:sp>
        <p:nvSpPr>
          <p:cNvPr id="153" name="Shape 153"/>
          <p:cNvSpPr txBox="1"/>
          <p:nvPr/>
        </p:nvSpPr>
        <p:spPr>
          <a:xfrm>
            <a:off x="361350" y="1554800"/>
            <a:ext cx="6980099" cy="728099"/>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000000"/>
              </a:buClr>
              <a:buSzPct val="25000"/>
              <a:buFont typeface="Cinzel"/>
              <a:buNone/>
            </a:pPr>
            <a:r>
              <a:rPr b="0" i="0" lang="en" sz="2400" u="none" cap="none" strike="noStrike">
                <a:solidFill>
                  <a:srgbClr val="000000"/>
                </a:solidFill>
                <a:latin typeface="Cinzel"/>
                <a:ea typeface="Cinzel"/>
                <a:cs typeface="Cinzel"/>
                <a:sym typeface="Cinzel"/>
              </a:rPr>
              <a:t>Click Image To Listen To </a:t>
            </a:r>
          </a:p>
          <a:p>
            <a:pPr indent="0" lvl="0" marL="0" marR="0" rtl="0" algn="ctr">
              <a:lnSpc>
                <a:spcPct val="100000"/>
              </a:lnSpc>
              <a:spcBef>
                <a:spcPts val="0"/>
              </a:spcBef>
              <a:spcAft>
                <a:spcPts val="0"/>
              </a:spcAft>
              <a:buClr>
                <a:srgbClr val="000000"/>
              </a:buClr>
              <a:buSzPct val="25000"/>
              <a:buFont typeface="Cinzel"/>
              <a:buNone/>
            </a:pPr>
            <a:r>
              <a:rPr b="0" i="0" lang="en" sz="2400" u="none" cap="none" strike="noStrike">
                <a:solidFill>
                  <a:srgbClr val="000000"/>
                </a:solidFill>
                <a:latin typeface="Cinzel"/>
                <a:ea typeface="Cinzel"/>
                <a:cs typeface="Cinzel"/>
                <a:sym typeface="Cinzel"/>
              </a:rPr>
              <a:t>Example Episode with </a:t>
            </a:r>
            <a:r>
              <a:rPr b="1" i="0" lang="en" sz="2400" u="none" cap="none" strike="noStrike">
                <a:solidFill>
                  <a:srgbClr val="333333"/>
                </a:solidFill>
                <a:latin typeface="Cinzel"/>
                <a:ea typeface="Cinzel"/>
                <a:cs typeface="Cinzel"/>
                <a:sym typeface="Cinzel"/>
              </a:rPr>
              <a:t>FirstName</a:t>
            </a:r>
          </a:p>
        </p:txBody>
      </p:sp>
      <p:pic>
        <p:nvPicPr>
          <p:cNvPr id="154" name="Shape 154"/>
          <p:cNvPicPr preferRelativeResize="0"/>
          <p:nvPr/>
        </p:nvPicPr>
        <p:blipFill rotWithShape="1">
          <a:blip r:embed="rId3">
            <a:alphaModFix/>
          </a:blip>
          <a:srcRect b="0" l="0" r="0" t="0"/>
          <a:stretch/>
        </p:blipFill>
        <p:spPr>
          <a:xfrm>
            <a:off x="2459875" y="2977423"/>
            <a:ext cx="2852650" cy="285264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Shape 73"/>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74" name="Shape 74"/>
          <p:cNvSpPr txBox="1"/>
          <p:nvPr/>
        </p:nvSpPr>
        <p:spPr>
          <a:xfrm>
            <a:off x="23950" y="4320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800" u="none" cap="none" strike="noStrike">
                <a:solidFill>
                  <a:srgbClr val="FFFFFF"/>
                </a:solidFill>
                <a:latin typeface="Cinzel"/>
                <a:ea typeface="Cinzel"/>
                <a:cs typeface="Cinzel"/>
                <a:sym typeface="Cinzel"/>
              </a:rPr>
              <a:t>Author Bio</a:t>
            </a:r>
          </a:p>
        </p:txBody>
      </p:sp>
      <p:sp>
        <p:nvSpPr>
          <p:cNvPr id="75" name="Shape 75"/>
          <p:cNvSpPr txBox="1"/>
          <p:nvPr/>
        </p:nvSpPr>
        <p:spPr>
          <a:xfrm>
            <a:off x="-45650" y="1510950"/>
            <a:ext cx="7772400" cy="728099"/>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333333"/>
              </a:buClr>
              <a:buSzPct val="25000"/>
              <a:buFont typeface="Cinzel"/>
              <a:buNone/>
            </a:pPr>
            <a:r>
              <a:rPr b="0" i="0" lang="en" sz="3600" u="none" cap="none" strike="noStrike">
                <a:solidFill>
                  <a:srgbClr val="333333"/>
                </a:solidFill>
                <a:latin typeface="Cinzel"/>
                <a:ea typeface="Cinzel"/>
                <a:cs typeface="Cinzel"/>
                <a:sym typeface="Cinzel"/>
              </a:rPr>
              <a:t>Author Name</a:t>
            </a:r>
          </a:p>
        </p:txBody>
      </p:sp>
      <p:cxnSp>
        <p:nvCxnSpPr>
          <p:cNvPr id="76" name="Shape 76"/>
          <p:cNvCxnSpPr/>
          <p:nvPr/>
        </p:nvCxnSpPr>
        <p:spPr>
          <a:xfrm flipH="1">
            <a:off x="3255450" y="2564775"/>
            <a:ext cx="40199" cy="6233400"/>
          </a:xfrm>
          <a:prstGeom prst="straightConnector1">
            <a:avLst/>
          </a:prstGeom>
          <a:noFill/>
          <a:ln cap="flat" cmpd="sng" w="9525">
            <a:solidFill>
              <a:schemeClr val="dk2"/>
            </a:solidFill>
            <a:prstDash val="solid"/>
            <a:round/>
            <a:headEnd len="med" w="med" type="none"/>
            <a:tailEnd len="med" w="med" type="none"/>
          </a:ln>
        </p:spPr>
      </p:cxnSp>
      <p:sp>
        <p:nvSpPr>
          <p:cNvPr id="77" name="Shape 77"/>
          <p:cNvSpPr txBox="1"/>
          <p:nvPr/>
        </p:nvSpPr>
        <p:spPr>
          <a:xfrm>
            <a:off x="3371850" y="2330775"/>
            <a:ext cx="4248300" cy="6701399"/>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333333"/>
              </a:buClr>
              <a:buSzPct val="25000"/>
              <a:buFont typeface="Helvetica Neue"/>
              <a:buNone/>
            </a:pPr>
            <a:r>
              <a:rPr b="0" i="0" lang="en" sz="15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a:p>
            <a:pPr indent="0" lvl="0" marL="0" marR="0" rtl="0" algn="l">
              <a:lnSpc>
                <a:spcPct val="100000"/>
              </a:lnSpc>
              <a:spcBef>
                <a:spcPts val="0"/>
              </a:spcBef>
              <a:spcAft>
                <a:spcPts val="0"/>
              </a:spcAft>
              <a:buClr>
                <a:srgbClr val="000000"/>
              </a:buClr>
              <a:buFont typeface="Arial"/>
              <a:buNone/>
            </a:pPr>
            <a:r>
              <a:t/>
            </a:r>
            <a:endParaRPr b="0" i="0" sz="1500" u="none" cap="none" strike="noStrike">
              <a:solidFill>
                <a:srgbClr val="333333"/>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333333"/>
              </a:buClr>
              <a:buSzPct val="25000"/>
              <a:buFont typeface="Helvetica Neue"/>
              <a:buNone/>
            </a:pPr>
            <a:r>
              <a:rPr b="0" i="0" lang="en" sz="15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a:p>
            <a:pPr indent="0" lvl="0" marL="0" marR="0" rtl="0" algn="l">
              <a:lnSpc>
                <a:spcPct val="100000"/>
              </a:lnSpc>
              <a:spcBef>
                <a:spcPts val="0"/>
              </a:spcBef>
              <a:spcAft>
                <a:spcPts val="0"/>
              </a:spcAft>
              <a:buClr>
                <a:srgbClr val="000000"/>
              </a:buClr>
              <a:buFont typeface="Arial"/>
              <a:buNone/>
            </a:pPr>
            <a:r>
              <a:t/>
            </a:r>
            <a:endParaRPr b="0" i="0" sz="1500" u="none" cap="none" strike="noStrike">
              <a:solidFill>
                <a:srgbClr val="333333"/>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chemeClr val="dk1"/>
              </a:buClr>
              <a:buSzPct val="25000"/>
              <a:buFont typeface="Arial"/>
              <a:buNone/>
            </a:pPr>
            <a:r>
              <a:rPr b="0" i="0" lang="en" sz="15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a:p>
            <a:pPr indent="0" lvl="0" marL="0" marR="0" rtl="0" algn="l">
              <a:lnSpc>
                <a:spcPct val="100000"/>
              </a:lnSpc>
              <a:spcBef>
                <a:spcPts val="0"/>
              </a:spcBef>
              <a:spcAft>
                <a:spcPts val="0"/>
              </a:spcAft>
              <a:buClr>
                <a:schemeClr val="dk1"/>
              </a:buClr>
              <a:buFont typeface="Arial"/>
              <a:buNone/>
            </a:pPr>
            <a:r>
              <a:t/>
            </a:r>
            <a:endParaRPr b="0" i="0" sz="1500" u="none" cap="none" strike="noStrike">
              <a:solidFill>
                <a:srgbClr val="333333"/>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chemeClr val="dk1"/>
              </a:buClr>
              <a:buSzPct val="25000"/>
              <a:buFont typeface="Arial"/>
              <a:buNone/>
            </a:pPr>
            <a:r>
              <a:rPr b="0" i="0" lang="en" sz="15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p:txBody>
      </p:sp>
      <p:pic>
        <p:nvPicPr>
          <p:cNvPr id="78" name="Shape 78"/>
          <p:cNvPicPr preferRelativeResize="0"/>
          <p:nvPr/>
        </p:nvPicPr>
        <p:blipFill rotWithShape="1">
          <a:blip r:embed="rId3">
            <a:alphaModFix/>
          </a:blip>
          <a:srcRect b="0" l="0" r="0" t="0"/>
          <a:stretch/>
        </p:blipFill>
        <p:spPr>
          <a:xfrm>
            <a:off x="152400" y="2391450"/>
            <a:ext cx="2817460" cy="418517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2" name="Shape 82"/>
        <p:cNvGrpSpPr/>
        <p:nvPr/>
      </p:nvGrpSpPr>
      <p:grpSpPr>
        <a:xfrm>
          <a:off x="0" y="0"/>
          <a:ext cx="0" cy="0"/>
          <a:chOff x="0" y="0"/>
          <a:chExt cx="0" cy="0"/>
        </a:xfrm>
      </p:grpSpPr>
      <p:sp>
        <p:nvSpPr>
          <p:cNvPr id="83" name="Shape 83"/>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84" name="Shape 84"/>
          <p:cNvSpPr txBox="1"/>
          <p:nvPr/>
        </p:nvSpPr>
        <p:spPr>
          <a:xfrm>
            <a:off x="410400" y="2538800"/>
            <a:ext cx="6951599" cy="6437400"/>
          </a:xfrm>
          <a:prstGeom prst="rect">
            <a:avLst/>
          </a:prstGeom>
          <a:solidFill>
            <a:srgbClr val="F3F3F3"/>
          </a:solid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rgbClr val="333333"/>
              </a:buClr>
              <a:buSzPct val="25000"/>
              <a:buFont typeface="Helvetica Neue"/>
              <a:buNone/>
            </a:pP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br>
              <a:rPr b="0" i="0" lang="en" sz="1300" u="none" cap="none" strike="noStrike">
                <a:solidFill>
                  <a:srgbClr val="333333"/>
                </a:solidFill>
                <a:latin typeface="Helvetica Neue"/>
                <a:ea typeface="Helvetica Neue"/>
                <a:cs typeface="Helvetica Neue"/>
                <a:sym typeface="Helvetica Neue"/>
              </a:rPr>
            </a:br>
            <a:br>
              <a:rPr b="0" i="0" lang="en" sz="1300" u="none" cap="none" strike="noStrike">
                <a:solidFill>
                  <a:srgbClr val="333333"/>
                </a:solidFill>
                <a:latin typeface="Helvetica Neue"/>
                <a:ea typeface="Helvetica Neue"/>
                <a:cs typeface="Helvetica Neue"/>
                <a:sym typeface="Helvetica Neue"/>
              </a:rPr>
            </a:b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a:p>
            <a:pPr indent="0" lvl="0" marL="0" marR="0" rtl="0" algn="l">
              <a:lnSpc>
                <a:spcPct val="115000"/>
              </a:lnSpc>
              <a:spcBef>
                <a:spcPts val="0"/>
              </a:spcBef>
              <a:spcAft>
                <a:spcPts val="0"/>
              </a:spcAft>
              <a:buClr>
                <a:srgbClr val="000000"/>
              </a:buClr>
              <a:buFont typeface="Arial"/>
              <a:buNone/>
            </a:pPr>
            <a:r>
              <a:t/>
            </a:r>
            <a:endParaRPr b="0" i="0" sz="1300" u="none" cap="none" strike="noStrike">
              <a:solidFill>
                <a:srgbClr val="333333"/>
              </a:solidFill>
              <a:latin typeface="Helvetica Neue"/>
              <a:ea typeface="Helvetica Neue"/>
              <a:cs typeface="Helvetica Neue"/>
              <a:sym typeface="Helvetica Neue"/>
            </a:endParaRPr>
          </a:p>
          <a:p>
            <a:pPr indent="0" lvl="0" marL="0" marR="0" rtl="0" algn="l">
              <a:lnSpc>
                <a:spcPct val="115000"/>
              </a:lnSpc>
              <a:spcBef>
                <a:spcPts val="0"/>
              </a:spcBef>
              <a:spcAft>
                <a:spcPts val="0"/>
              </a:spcAft>
              <a:buClr>
                <a:srgbClr val="000000"/>
              </a:buClr>
              <a:buSzPct val="25000"/>
              <a:buFont typeface="Arial"/>
              <a:buNone/>
            </a:pP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br>
              <a:rPr b="0" i="0" lang="en" sz="1300" u="none" cap="none" strike="noStrike">
                <a:solidFill>
                  <a:srgbClr val="333333"/>
                </a:solidFill>
                <a:latin typeface="Helvetica Neue"/>
                <a:ea typeface="Helvetica Neue"/>
                <a:cs typeface="Helvetica Neue"/>
                <a:sym typeface="Helvetica Neue"/>
              </a:rPr>
            </a:br>
            <a:br>
              <a:rPr b="0" i="0" lang="en" sz="1300" u="none" cap="none" strike="noStrike">
                <a:solidFill>
                  <a:srgbClr val="333333"/>
                </a:solidFill>
                <a:latin typeface="Helvetica Neue"/>
                <a:ea typeface="Helvetica Neue"/>
                <a:cs typeface="Helvetica Neue"/>
                <a:sym typeface="Helvetica Neue"/>
              </a:rPr>
            </a:b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br>
              <a:rPr b="0" i="0" lang="en" sz="1300" u="none" cap="none" strike="noStrike">
                <a:solidFill>
                  <a:srgbClr val="333333"/>
                </a:solidFill>
                <a:latin typeface="Helvetica Neue"/>
                <a:ea typeface="Helvetica Neue"/>
                <a:cs typeface="Helvetica Neue"/>
                <a:sym typeface="Helvetica Neue"/>
              </a:rPr>
            </a:br>
            <a:br>
              <a:rPr b="0" i="0" lang="en" sz="1300" u="none" cap="none" strike="noStrike">
                <a:solidFill>
                  <a:srgbClr val="333333"/>
                </a:solidFill>
                <a:latin typeface="Helvetica Neue"/>
                <a:ea typeface="Helvetica Neue"/>
                <a:cs typeface="Helvetica Neue"/>
                <a:sym typeface="Helvetica Neue"/>
              </a:rPr>
            </a:b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br>
              <a:rPr b="0" i="0" lang="en" sz="1300" u="none" cap="none" strike="noStrike">
                <a:solidFill>
                  <a:srgbClr val="333333"/>
                </a:solidFill>
                <a:latin typeface="Helvetica Neue"/>
                <a:ea typeface="Helvetica Neue"/>
                <a:cs typeface="Helvetica Neue"/>
                <a:sym typeface="Helvetica Neue"/>
              </a:rPr>
            </a:br>
            <a:br>
              <a:rPr b="0" i="0" lang="en" sz="1300" u="none" cap="none" strike="noStrike">
                <a:solidFill>
                  <a:srgbClr val="333333"/>
                </a:solidFill>
                <a:latin typeface="Helvetica Neue"/>
                <a:ea typeface="Helvetica Neue"/>
                <a:cs typeface="Helvetica Neue"/>
                <a:sym typeface="Helvetica Neue"/>
              </a:rPr>
            </a:b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br>
              <a:rPr b="0" i="0" lang="en" sz="1300" u="none" cap="none" strike="noStrike">
                <a:solidFill>
                  <a:srgbClr val="333333"/>
                </a:solidFill>
                <a:latin typeface="Helvetica Neue"/>
                <a:ea typeface="Helvetica Neue"/>
                <a:cs typeface="Helvetica Neue"/>
                <a:sym typeface="Helvetica Neue"/>
              </a:rPr>
            </a:br>
            <a:br>
              <a:rPr b="0" i="0" lang="en" sz="1300" u="none" cap="none" strike="noStrike">
                <a:solidFill>
                  <a:srgbClr val="333333"/>
                </a:solidFill>
                <a:latin typeface="Helvetica Neue"/>
                <a:ea typeface="Helvetica Neue"/>
                <a:cs typeface="Helvetica Neue"/>
                <a:sym typeface="Helvetica Neue"/>
              </a:rPr>
            </a:b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p:txBody>
      </p:sp>
      <p:sp>
        <p:nvSpPr>
          <p:cNvPr id="85" name="Shape 85"/>
          <p:cNvSpPr txBox="1"/>
          <p:nvPr/>
        </p:nvSpPr>
        <p:spPr>
          <a:xfrm>
            <a:off x="0" y="8475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800" u="none" cap="none" strike="noStrike">
                <a:solidFill>
                  <a:srgbClr val="FFFFFF"/>
                </a:solidFill>
                <a:latin typeface="Cinzel"/>
                <a:ea typeface="Cinzel"/>
                <a:cs typeface="Cinzel"/>
                <a:sym typeface="Cinzel"/>
              </a:rPr>
              <a:t>Interview Topic</a:t>
            </a:r>
          </a:p>
        </p:txBody>
      </p:sp>
      <p:sp>
        <p:nvSpPr>
          <p:cNvPr id="86" name="Shape 86"/>
          <p:cNvSpPr txBox="1"/>
          <p:nvPr/>
        </p:nvSpPr>
        <p:spPr>
          <a:xfrm>
            <a:off x="620825" y="1495900"/>
            <a:ext cx="6240900" cy="728099"/>
          </a:xfrm>
          <a:prstGeom prst="rect">
            <a:avLst/>
          </a:prstGeom>
          <a:no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chemeClr val="dk1"/>
              </a:buClr>
              <a:buSzPct val="25000"/>
              <a:buFont typeface="Arial"/>
              <a:buNone/>
            </a:pPr>
            <a:r>
              <a:rPr b="1" i="1" lang="en" sz="1800" u="none" cap="none" strike="noStrike">
                <a:solidFill>
                  <a:srgbClr val="333333"/>
                </a:solidFill>
                <a:highlight>
                  <a:srgbClr val="FFFFFF"/>
                </a:highlight>
                <a:latin typeface="Lato"/>
                <a:ea typeface="Lato"/>
                <a:cs typeface="Lato"/>
                <a:sym typeface="Lato"/>
              </a:rPr>
              <a:t>Feel free to use the  following description in your show notes, social media posts or any content for publicizing the interview.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Shape 91"/>
          <p:cNvSpPr/>
          <p:nvPr/>
        </p:nvSpPr>
        <p:spPr>
          <a:xfrm flipH="1" rot="10800000">
            <a:off x="-2395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92" name="Shape 92"/>
          <p:cNvSpPr txBox="1"/>
          <p:nvPr/>
        </p:nvSpPr>
        <p:spPr>
          <a:xfrm>
            <a:off x="3755425" y="2599300"/>
            <a:ext cx="3744000" cy="6741600"/>
          </a:xfrm>
          <a:prstGeom prst="rect">
            <a:avLst/>
          </a:prstGeom>
          <a:no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rgbClr val="333333"/>
              </a:buClr>
              <a:buSzPct val="25000"/>
              <a:buFont typeface="Arial"/>
              <a:buNone/>
            </a:pPr>
            <a:r>
              <a:rPr b="0" i="0" lang="en" sz="1400" u="none" cap="none" strike="noStrike">
                <a:solidFill>
                  <a:srgbClr val="333333"/>
                </a:solidFill>
                <a:highlight>
                  <a:srgbClr val="FFFFFF"/>
                </a:highlight>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a:t>
            </a:r>
            <a:br>
              <a:rPr b="0" i="0" lang="en" sz="1400" u="none" cap="none" strike="noStrike">
                <a:solidFill>
                  <a:srgbClr val="333333"/>
                </a:solidFill>
                <a:highlight>
                  <a:srgbClr val="FFFFFF"/>
                </a:highlight>
                <a:latin typeface="Arial"/>
                <a:ea typeface="Arial"/>
                <a:cs typeface="Arial"/>
                <a:sym typeface="Arial"/>
              </a:rPr>
            </a:br>
            <a:br>
              <a:rPr b="0" i="0" lang="en" sz="1400" u="none" cap="none" strike="noStrike">
                <a:solidFill>
                  <a:srgbClr val="333333"/>
                </a:solidFill>
                <a:highlight>
                  <a:srgbClr val="FFFFFF"/>
                </a:highlight>
                <a:latin typeface="Arial"/>
                <a:ea typeface="Arial"/>
                <a:cs typeface="Arial"/>
                <a:sym typeface="Arial"/>
              </a:rPr>
            </a:br>
            <a:r>
              <a:rPr b="0" i="0" lang="en" sz="1400" u="none" cap="none" strike="noStrike">
                <a:solidFill>
                  <a:srgbClr val="333333"/>
                </a:solidFill>
                <a:highlight>
                  <a:srgbClr val="FFFFFF"/>
                </a:highlight>
                <a:latin typeface="Arial"/>
                <a:ea typeface="Arial"/>
                <a:cs typeface="Arial"/>
                <a:sym typeface="Arial"/>
              </a:rPr>
              <a:t>Duis aute irure dolor in reprehenderit in voluptate velit esse cillum dolore eu fugiat nulla pariatur. Excepteur sint occaecat cupidatat non proident, sunt in culpa qui officia deserunt mollit anim id est laborum</a:t>
            </a:r>
            <a:br>
              <a:rPr b="0" i="0" lang="en" sz="1400" u="none" cap="none" strike="noStrike">
                <a:solidFill>
                  <a:srgbClr val="333333"/>
                </a:solidFill>
                <a:highlight>
                  <a:srgbClr val="FFFFFF"/>
                </a:highlight>
                <a:latin typeface="Arial"/>
                <a:ea typeface="Arial"/>
                <a:cs typeface="Arial"/>
                <a:sym typeface="Arial"/>
              </a:rPr>
            </a:br>
            <a:br>
              <a:rPr b="0" i="0" lang="en" sz="1400" u="none" cap="none" strike="noStrike">
                <a:solidFill>
                  <a:srgbClr val="333333"/>
                </a:solidFill>
                <a:highlight>
                  <a:srgbClr val="FFFFFF"/>
                </a:highlight>
                <a:latin typeface="Arial"/>
                <a:ea typeface="Arial"/>
                <a:cs typeface="Arial"/>
                <a:sym typeface="Arial"/>
              </a:rPr>
            </a:br>
            <a:r>
              <a:rPr b="0" i="0" lang="en" sz="1400" u="none" cap="none" strike="noStrike">
                <a:solidFill>
                  <a:srgbClr val="333333"/>
                </a:solidFill>
                <a:highlight>
                  <a:srgbClr val="FFFFFF"/>
                </a:highlight>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a:t>
            </a:r>
            <a:br>
              <a:rPr b="0" i="0" lang="en" sz="1400" u="none" cap="none" strike="noStrike">
                <a:solidFill>
                  <a:srgbClr val="333333"/>
                </a:solidFill>
                <a:highlight>
                  <a:srgbClr val="FFFFFF"/>
                </a:highlight>
                <a:latin typeface="Arial"/>
                <a:ea typeface="Arial"/>
                <a:cs typeface="Arial"/>
                <a:sym typeface="Arial"/>
              </a:rPr>
            </a:br>
            <a:br>
              <a:rPr b="0" i="0" lang="en" sz="1400" u="none" cap="none" strike="noStrike">
                <a:solidFill>
                  <a:srgbClr val="333333"/>
                </a:solidFill>
                <a:highlight>
                  <a:srgbClr val="FFFFFF"/>
                </a:highlight>
                <a:latin typeface="Arial"/>
                <a:ea typeface="Arial"/>
                <a:cs typeface="Arial"/>
                <a:sym typeface="Arial"/>
              </a:rPr>
            </a:br>
            <a:r>
              <a:rPr b="0" i="0" lang="en" sz="1400" u="none" cap="none" strike="noStrike">
                <a:solidFill>
                  <a:srgbClr val="333333"/>
                </a:solidFill>
                <a:highlight>
                  <a:srgbClr val="FFFFFF"/>
                </a:highlight>
                <a:latin typeface="Arial"/>
                <a:ea typeface="Arial"/>
                <a:cs typeface="Arial"/>
                <a:sym typeface="Arial"/>
              </a:rPr>
              <a:t>Duis aute irure dolor in reprehenderit in voluptate velit esse cillum dolore eu fugiat nulla pariatur. Excepteur sint occaecat cupidatat non proident, sunt in culpa qui officia deserunt mollit anim id est laborum</a:t>
            </a:r>
            <a:br>
              <a:rPr b="0" i="0" lang="en" sz="1400" u="none" cap="none" strike="noStrike">
                <a:solidFill>
                  <a:srgbClr val="333333"/>
                </a:solidFill>
                <a:highlight>
                  <a:srgbClr val="FFFFFF"/>
                </a:highlight>
                <a:latin typeface="Arial"/>
                <a:ea typeface="Arial"/>
                <a:cs typeface="Arial"/>
                <a:sym typeface="Arial"/>
              </a:rPr>
            </a:br>
          </a:p>
          <a:p>
            <a:pPr indent="0" lvl="0" marL="0" marR="0" rtl="0" algn="l">
              <a:lnSpc>
                <a:spcPct val="100000"/>
              </a:lnSpc>
              <a:spcBef>
                <a:spcPts val="0"/>
              </a:spcBef>
              <a:spcAft>
                <a:spcPts val="0"/>
              </a:spcAft>
              <a:buClr>
                <a:srgbClr val="000000"/>
              </a:buClr>
              <a:buFont typeface="Arial"/>
              <a:buNone/>
            </a:pPr>
            <a:r>
              <a:t/>
            </a:r>
            <a:endParaRPr b="0" i="0" sz="1300" u="none" cap="none" strike="noStrike">
              <a:solidFill>
                <a:srgbClr val="000000"/>
              </a:solidFill>
              <a:latin typeface="Arial"/>
              <a:ea typeface="Arial"/>
              <a:cs typeface="Arial"/>
              <a:sym typeface="Arial"/>
            </a:endParaRPr>
          </a:p>
        </p:txBody>
      </p:sp>
      <p:sp>
        <p:nvSpPr>
          <p:cNvPr id="93" name="Shape 93"/>
          <p:cNvSpPr txBox="1"/>
          <p:nvPr/>
        </p:nvSpPr>
        <p:spPr>
          <a:xfrm>
            <a:off x="10850" y="4665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000" u="none" cap="none" strike="noStrike">
                <a:solidFill>
                  <a:srgbClr val="FFFFFF"/>
                </a:solidFill>
                <a:latin typeface="Cinzel"/>
                <a:ea typeface="Cinzel"/>
                <a:cs typeface="Cinzel"/>
                <a:sym typeface="Cinzel"/>
              </a:rPr>
              <a:t>Interview Introduction</a:t>
            </a:r>
          </a:p>
        </p:txBody>
      </p:sp>
      <p:sp>
        <p:nvSpPr>
          <p:cNvPr id="94" name="Shape 94"/>
          <p:cNvSpPr txBox="1"/>
          <p:nvPr/>
        </p:nvSpPr>
        <p:spPr>
          <a:xfrm>
            <a:off x="272975" y="7095800"/>
            <a:ext cx="3128399" cy="1448400"/>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Cinzel"/>
              <a:buNone/>
            </a:pPr>
            <a:r>
              <a:rPr b="0" i="0" lang="en" sz="1800" u="none" cap="none" strike="noStrike">
                <a:solidFill>
                  <a:srgbClr val="000000"/>
                </a:solidFill>
                <a:latin typeface="Cinzel"/>
                <a:ea typeface="Cinzel"/>
                <a:cs typeface="Cinzel"/>
                <a:sym typeface="Cinzel"/>
              </a:rPr>
              <a:t>Guest Name</a:t>
            </a:r>
          </a:p>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ct val="25000"/>
              <a:buFont typeface="Helvetica Neue"/>
              <a:buNone/>
            </a:pPr>
            <a:r>
              <a:rPr b="1" i="0" lang="en" sz="1800" u="none" cap="none" strike="noStrike">
                <a:solidFill>
                  <a:srgbClr val="000000"/>
                </a:solidFill>
                <a:latin typeface="Helvetica Neue"/>
                <a:ea typeface="Helvetica Neue"/>
                <a:cs typeface="Helvetica Neue"/>
                <a:sym typeface="Helvetica Neue"/>
              </a:rPr>
              <a:t>Name Pronunciation: 	</a:t>
            </a:r>
          </a:p>
          <a:p>
            <a:pPr indent="0" lvl="0" marL="0" marR="0" rtl="0" algn="l">
              <a:lnSpc>
                <a:spcPct val="100000"/>
              </a:lnSpc>
              <a:spcBef>
                <a:spcPts val="0"/>
              </a:spcBef>
              <a:spcAft>
                <a:spcPts val="0"/>
              </a:spcAft>
              <a:buClr>
                <a:srgbClr val="000000"/>
              </a:buClr>
              <a:buFont typeface="Arial"/>
              <a:buNone/>
            </a:pPr>
            <a:r>
              <a:t/>
            </a:r>
            <a:endParaRPr b="0" i="0" sz="1800" u="none" cap="none" strike="noStrike">
              <a:solidFill>
                <a:srgbClr val="000000"/>
              </a:solidFill>
              <a:latin typeface="Helvetica Neue"/>
              <a:ea typeface="Helvetica Neue"/>
              <a:cs typeface="Helvetica Neue"/>
              <a:sym typeface="Helvetica Neue"/>
            </a:endParaRPr>
          </a:p>
        </p:txBody>
      </p:sp>
      <p:sp>
        <p:nvSpPr>
          <p:cNvPr id="95" name="Shape 95"/>
          <p:cNvSpPr txBox="1"/>
          <p:nvPr/>
        </p:nvSpPr>
        <p:spPr>
          <a:xfrm>
            <a:off x="214050" y="1630062"/>
            <a:ext cx="7344300" cy="512400"/>
          </a:xfrm>
          <a:prstGeom prst="rect">
            <a:avLst/>
          </a:prstGeom>
          <a:no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rgbClr val="333333"/>
              </a:buClr>
              <a:buSzPct val="25000"/>
              <a:buFont typeface="Cinzel"/>
              <a:buNone/>
            </a:pPr>
            <a:r>
              <a:rPr b="0" i="0" lang="en" sz="1800" u="none" cap="none" strike="noStrike">
                <a:solidFill>
                  <a:srgbClr val="333333"/>
                </a:solidFill>
                <a:highlight>
                  <a:srgbClr val="FFFFFF"/>
                </a:highlight>
                <a:latin typeface="Cinzel"/>
                <a:ea typeface="Cinzel"/>
                <a:cs typeface="Cinzel"/>
                <a:sym typeface="Cinzel"/>
              </a:rPr>
              <a:t>suggested introduction for your episode with </a:t>
            </a:r>
            <a:r>
              <a:rPr b="1" i="0" lang="en" sz="1800" u="none" cap="none" strike="noStrike">
                <a:solidFill>
                  <a:srgbClr val="333333"/>
                </a:solidFill>
                <a:latin typeface="Cinzel"/>
                <a:ea typeface="Cinzel"/>
                <a:cs typeface="Cinzel"/>
                <a:sym typeface="Cinzel"/>
              </a:rPr>
              <a:t>FirstName</a:t>
            </a:r>
          </a:p>
          <a:p>
            <a:pPr indent="0" lvl="0" marL="0" marR="0" rtl="0" algn="l">
              <a:lnSpc>
                <a:spcPct val="115000"/>
              </a:lnSpc>
              <a:spcBef>
                <a:spcPts val="0"/>
              </a:spcBef>
              <a:spcAft>
                <a:spcPts val="0"/>
              </a:spcAft>
              <a:buClr>
                <a:srgbClr val="000000"/>
              </a:buClr>
              <a:buFont typeface="Arial"/>
              <a:buNone/>
            </a:pPr>
            <a:r>
              <a:t/>
            </a:r>
            <a:endParaRPr b="1" i="0" sz="1800" u="none" cap="none" strike="noStrike">
              <a:solidFill>
                <a:srgbClr val="333333"/>
              </a:solidFill>
              <a:highlight>
                <a:srgbClr val="FFFFFF"/>
              </a:highlight>
              <a:latin typeface="Cinzel"/>
              <a:ea typeface="Cinzel"/>
              <a:cs typeface="Cinzel"/>
              <a:sym typeface="Cinzel"/>
            </a:endParaRPr>
          </a:p>
        </p:txBody>
      </p:sp>
      <p:cxnSp>
        <p:nvCxnSpPr>
          <p:cNvPr id="96" name="Shape 96"/>
          <p:cNvCxnSpPr/>
          <p:nvPr/>
        </p:nvCxnSpPr>
        <p:spPr>
          <a:xfrm>
            <a:off x="3663425" y="2526550"/>
            <a:ext cx="26100" cy="6887100"/>
          </a:xfrm>
          <a:prstGeom prst="straightConnector1">
            <a:avLst/>
          </a:prstGeom>
          <a:noFill/>
          <a:ln cap="flat" cmpd="sng" w="9525">
            <a:solidFill>
              <a:schemeClr val="dk2"/>
            </a:solidFill>
            <a:prstDash val="solid"/>
            <a:round/>
            <a:headEnd len="med" w="med" type="none"/>
            <a:tailEnd len="med" w="med" type="none"/>
          </a:ln>
        </p:spPr>
      </p:cxnSp>
      <p:pic>
        <p:nvPicPr>
          <p:cNvPr id="97" name="Shape 97"/>
          <p:cNvPicPr preferRelativeResize="0"/>
          <p:nvPr/>
        </p:nvPicPr>
        <p:blipFill rotWithShape="1">
          <a:blip r:embed="rId3">
            <a:alphaModFix/>
          </a:blip>
          <a:srcRect b="0" l="0" r="0" t="0"/>
          <a:stretch/>
        </p:blipFill>
        <p:spPr>
          <a:xfrm>
            <a:off x="359322" y="2667485"/>
            <a:ext cx="2817460" cy="418517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graphicFrame>
        <p:nvGraphicFramePr>
          <p:cNvPr id="103" name="Shape 103"/>
          <p:cNvGraphicFramePr/>
          <p:nvPr/>
        </p:nvGraphicFramePr>
        <p:xfrm>
          <a:off x="218550" y="2269375"/>
          <a:ext cx="3000000" cy="3000000"/>
        </p:xfrm>
        <a:graphic>
          <a:graphicData uri="http://schemas.openxmlformats.org/drawingml/2006/table">
            <a:tbl>
              <a:tblPr>
                <a:noFill/>
                <a:tableStyleId>{DEA0AE02-E6C9-4B0D-8D41-295F69790A55}</a:tableStyleId>
              </a:tblPr>
              <a:tblGrid>
                <a:gridCol w="575075"/>
                <a:gridCol w="6760225"/>
              </a:tblGrid>
              <a:tr h="488250">
                <a:tc>
                  <a:txBody>
                    <a:bodyPr>
                      <a:noAutofit/>
                    </a:bodyPr>
                    <a:lstStyle/>
                    <a:p>
                      <a:pPr indent="0" lvl="0" marL="0" marR="0" rtl="0" algn="ctr">
                        <a:lnSpc>
                          <a:spcPct val="100000"/>
                        </a:lnSpc>
                        <a:spcBef>
                          <a:spcPts val="0"/>
                        </a:spcBef>
                        <a:spcAft>
                          <a:spcPts val="0"/>
                        </a:spcAft>
                        <a:buClr>
                          <a:srgbClr val="000000"/>
                        </a:buClr>
                        <a:buSzPct val="25000"/>
                        <a:buFont typeface="Helvetica Neue"/>
                        <a:buNone/>
                      </a:pPr>
                      <a:r>
                        <a:rPr lang="en" sz="1400" u="none" cap="none" strike="noStrike">
                          <a:latin typeface="Helvetica Neue"/>
                          <a:ea typeface="Helvetica Neue"/>
                          <a:cs typeface="Helvetica Neue"/>
                          <a:sym typeface="Helvetica Neue"/>
                        </a:rPr>
                        <a:t>1</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rgbClr val="000000"/>
                        </a:buClr>
                        <a:buSzPct val="25000"/>
                        <a:buFont typeface="Arial"/>
                        <a:buNone/>
                      </a:pPr>
                      <a:r>
                        <a:rPr lang="en" sz="1400" u="none" cap="none" strike="noStrike">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59000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2</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65560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3</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46115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4</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531875">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5</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59230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6</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47800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7</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57325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8</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678025">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9</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EFEFEF"/>
                    </a:solidFill>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EFEFEF"/>
                    </a:solidFill>
                  </a:tcPr>
                </a:tc>
              </a:tr>
              <a:tr h="769900">
                <a:tc>
                  <a:txBody>
                    <a:bodyPr>
                      <a:noAutofit/>
                    </a:bodyPr>
                    <a:lstStyle/>
                    <a:p>
                      <a:pPr indent="0" lvl="0" marL="0" marR="0" rtl="0" algn="ctr">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10</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c>
                  <a:txBody>
                    <a:bodyPr>
                      <a:noAutofit/>
                    </a:bodyPr>
                    <a:lstStyle/>
                    <a:p>
                      <a:pPr indent="0" lvl="0" marL="0" marR="0" rtl="0" algn="l">
                        <a:lnSpc>
                          <a:spcPct val="100000"/>
                        </a:lnSpc>
                        <a:spcBef>
                          <a:spcPts val="0"/>
                        </a:spcBef>
                        <a:spcAft>
                          <a:spcPts val="0"/>
                        </a:spcAft>
                        <a:buClr>
                          <a:schemeClr val="dk1"/>
                        </a:buClr>
                        <a:buSzPct val="25000"/>
                        <a:buFont typeface="Arial"/>
                        <a:buNone/>
                      </a:pPr>
                      <a:r>
                        <a:rPr lang="en" sz="1400" u="none" cap="none" strike="noStrike">
                          <a:solidFill>
                            <a:schemeClr val="dk1"/>
                          </a:solidFill>
                          <a:latin typeface="Helvetica Neue"/>
                          <a:ea typeface="Helvetica Neue"/>
                          <a:cs typeface="Helvetica Neue"/>
                          <a:sym typeface="Helvetica Neue"/>
                        </a:rPr>
                        <a:t>Add Question Here?</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bl>
          </a:graphicData>
        </a:graphic>
      </p:graphicFrame>
      <p:sp>
        <p:nvSpPr>
          <p:cNvPr id="104" name="Shape 104"/>
          <p:cNvSpPr txBox="1"/>
          <p:nvPr/>
        </p:nvSpPr>
        <p:spPr>
          <a:xfrm>
            <a:off x="34800" y="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800" u="none" cap="none" strike="noStrike">
                <a:solidFill>
                  <a:srgbClr val="FFFFFF"/>
                </a:solidFill>
                <a:latin typeface="Cinzel"/>
                <a:ea typeface="Cinzel"/>
                <a:cs typeface="Cinzel"/>
                <a:sym typeface="Cinzel"/>
              </a:rPr>
              <a:t>Interview Questions</a:t>
            </a:r>
          </a:p>
        </p:txBody>
      </p:sp>
      <p:sp>
        <p:nvSpPr>
          <p:cNvPr id="105" name="Shape 105"/>
          <p:cNvSpPr txBox="1"/>
          <p:nvPr/>
        </p:nvSpPr>
        <p:spPr>
          <a:xfrm>
            <a:off x="218550" y="1502375"/>
            <a:ext cx="7335300" cy="512400"/>
          </a:xfrm>
          <a:prstGeom prst="rect">
            <a:avLst/>
          </a:prstGeom>
          <a:no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rgbClr val="333333"/>
              </a:buClr>
              <a:buSzPct val="25000"/>
              <a:buFont typeface="Cinzel"/>
              <a:buNone/>
            </a:pPr>
            <a:r>
              <a:rPr b="0" i="0" lang="en" sz="1800" u="none" cap="none" strike="noStrike">
                <a:solidFill>
                  <a:srgbClr val="333333"/>
                </a:solidFill>
                <a:highlight>
                  <a:srgbClr val="FFFFFF"/>
                </a:highlight>
                <a:latin typeface="Cinzel"/>
                <a:ea typeface="Cinzel"/>
                <a:cs typeface="Cinzel"/>
                <a:sym typeface="Cinzel"/>
              </a:rPr>
              <a:t>suggested Questions for your Interview with </a:t>
            </a:r>
            <a:r>
              <a:rPr b="1" i="0" lang="en" sz="1800" u="none" cap="none" strike="noStrike">
                <a:solidFill>
                  <a:srgbClr val="333333"/>
                </a:solidFill>
                <a:highlight>
                  <a:srgbClr val="FFFFFF"/>
                </a:highlight>
                <a:latin typeface="Cinzel"/>
                <a:ea typeface="Cinzel"/>
                <a:cs typeface="Cinzel"/>
                <a:sym typeface="Cinzel"/>
              </a:rPr>
              <a:t>FirstName</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9" name="Shape 109"/>
        <p:cNvGrpSpPr/>
        <p:nvPr/>
      </p:nvGrpSpPr>
      <p:grpSpPr>
        <a:xfrm>
          <a:off x="0" y="0"/>
          <a:ext cx="0" cy="0"/>
          <a:chOff x="0" y="0"/>
          <a:chExt cx="0" cy="0"/>
        </a:xfrm>
      </p:grpSpPr>
      <p:sp>
        <p:nvSpPr>
          <p:cNvPr id="110" name="Shape 110"/>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111" name="Shape 111"/>
          <p:cNvSpPr txBox="1"/>
          <p:nvPr/>
        </p:nvSpPr>
        <p:spPr>
          <a:xfrm>
            <a:off x="3128900" y="1710000"/>
            <a:ext cx="4508399" cy="7355999"/>
          </a:xfrm>
          <a:prstGeom prst="rect">
            <a:avLst/>
          </a:prstGeom>
          <a:solidFill>
            <a:srgbClr val="F3F3F3"/>
          </a:solidFill>
          <a:ln>
            <a:noFill/>
          </a:ln>
        </p:spPr>
        <p:txBody>
          <a:bodyPr anchorCtr="0" anchor="t" bIns="91425" lIns="91425" rIns="91425" wrap="square" tIns="91425">
            <a:noAutofit/>
          </a:bodyPr>
          <a:lstStyle/>
          <a:p>
            <a:pPr indent="0" lvl="0" marL="0" marR="0" rtl="0" algn="l">
              <a:lnSpc>
                <a:spcPct val="115000"/>
              </a:lnSpc>
              <a:spcBef>
                <a:spcPts val="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a:p>
            <a:pPr indent="0" lvl="0" marL="0" marR="0" rtl="0" algn="l">
              <a:lnSpc>
                <a:spcPct val="115000"/>
              </a:lnSpc>
              <a:spcBef>
                <a:spcPts val="110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a:p>
            <a:pPr indent="0" lvl="0" marL="0" marR="0" rtl="0" algn="l">
              <a:lnSpc>
                <a:spcPct val="115000"/>
              </a:lnSpc>
              <a:spcBef>
                <a:spcPts val="110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a:p>
            <a:pPr indent="0" lvl="0" marL="0" marR="0" rtl="0" algn="l">
              <a:lnSpc>
                <a:spcPct val="115000"/>
              </a:lnSpc>
              <a:spcBef>
                <a:spcPts val="110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a:p>
            <a:pPr indent="0" lvl="0" marL="0" marR="0" rtl="0" algn="l">
              <a:lnSpc>
                <a:spcPct val="115000"/>
              </a:lnSpc>
              <a:spcBef>
                <a:spcPts val="110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 ut aliquip ex ea commodo consequat. </a:t>
            </a:r>
          </a:p>
          <a:p>
            <a:pPr indent="0" lvl="0" marL="0" marR="0" rtl="0" algn="l">
              <a:lnSpc>
                <a:spcPct val="115000"/>
              </a:lnSpc>
              <a:spcBef>
                <a:spcPts val="1100"/>
              </a:spcBef>
              <a:spcAft>
                <a:spcPts val="0"/>
              </a:spcAft>
              <a:buClr>
                <a:schemeClr val="dk1"/>
              </a:buClr>
              <a:buSzPct val="25000"/>
              <a:buFont typeface="Arial"/>
              <a:buNone/>
            </a:pPr>
            <a:r>
              <a:rPr b="0" i="0" lang="en" sz="1300" u="none" cap="none" strike="noStrike">
                <a:solidFill>
                  <a:srgbClr val="333333"/>
                </a:solidFill>
                <a:latin typeface="Helvetica Neue"/>
                <a:ea typeface="Helvetica Neue"/>
                <a:cs typeface="Helvetica Neue"/>
                <a:sym typeface="Helvetica Neue"/>
              </a:rPr>
              <a:t>Duis aute irure dolor in reprehenderit in voluptate velit esse cillum dolore eu fugiat nulla pariatur. Excepteur sint occaecat cupidatat non proident, sunt in culpa qui officia deserunt mollit anim id est laborum</a:t>
            </a:r>
          </a:p>
          <a:p>
            <a:pPr indent="0" lvl="0" marL="0" marR="0" rtl="0" algn="l">
              <a:lnSpc>
                <a:spcPct val="115000"/>
              </a:lnSpc>
              <a:spcBef>
                <a:spcPts val="1100"/>
              </a:spcBef>
              <a:spcAft>
                <a:spcPts val="0"/>
              </a:spcAft>
              <a:buClr>
                <a:schemeClr val="dk1"/>
              </a:buClr>
              <a:buFont typeface="Arial"/>
              <a:buNone/>
            </a:pPr>
            <a:r>
              <a:t/>
            </a:r>
            <a:endParaRPr b="0" i="0" sz="1300" u="none" cap="none" strike="noStrike">
              <a:solidFill>
                <a:srgbClr val="333333"/>
              </a:solidFill>
              <a:latin typeface="Helvetica Neue"/>
              <a:ea typeface="Helvetica Neue"/>
              <a:cs typeface="Helvetica Neue"/>
              <a:sym typeface="Helvetica Neue"/>
            </a:endParaRPr>
          </a:p>
          <a:p>
            <a:pPr indent="0" lvl="0" marL="0" marR="0" rtl="0" algn="l">
              <a:lnSpc>
                <a:spcPct val="115000"/>
              </a:lnSpc>
              <a:spcBef>
                <a:spcPts val="1100"/>
              </a:spcBef>
              <a:spcAft>
                <a:spcPts val="0"/>
              </a:spcAft>
              <a:buClr>
                <a:schemeClr val="dk1"/>
              </a:buClr>
              <a:buFont typeface="Arial"/>
              <a:buNone/>
            </a:pPr>
            <a:r>
              <a:t/>
            </a:r>
            <a:endParaRPr b="0" i="0" sz="1300" u="none" cap="none" strike="noStrike">
              <a:solidFill>
                <a:srgbClr val="333333"/>
              </a:solidFill>
              <a:latin typeface="Helvetica Neue"/>
              <a:ea typeface="Helvetica Neue"/>
              <a:cs typeface="Helvetica Neue"/>
              <a:sym typeface="Helvetica Neue"/>
            </a:endParaRPr>
          </a:p>
          <a:p>
            <a:pPr indent="0" lvl="0" marL="0" marR="0" rtl="0" algn="l">
              <a:lnSpc>
                <a:spcPct val="115000"/>
              </a:lnSpc>
              <a:spcBef>
                <a:spcPts val="1100"/>
              </a:spcBef>
              <a:spcAft>
                <a:spcPts val="0"/>
              </a:spcAft>
              <a:buClr>
                <a:schemeClr val="dk1"/>
              </a:buClr>
              <a:buFont typeface="Arial"/>
              <a:buNone/>
            </a:pPr>
            <a:r>
              <a:t/>
            </a:r>
            <a:endParaRPr b="0" i="0" sz="1300" u="none" cap="none" strike="noStrike">
              <a:solidFill>
                <a:srgbClr val="333333"/>
              </a:solidFill>
              <a:latin typeface="Helvetica Neue"/>
              <a:ea typeface="Helvetica Neue"/>
              <a:cs typeface="Helvetica Neue"/>
              <a:sym typeface="Helvetica Neue"/>
            </a:endParaRPr>
          </a:p>
          <a:p>
            <a:pPr indent="0" lvl="0" marL="0" marR="0" rtl="0" algn="l">
              <a:lnSpc>
                <a:spcPct val="100000"/>
              </a:lnSpc>
              <a:spcBef>
                <a:spcPts val="1100"/>
              </a:spcBef>
              <a:spcAft>
                <a:spcPts val="0"/>
              </a:spcAft>
              <a:buClr>
                <a:srgbClr val="000000"/>
              </a:buClr>
              <a:buFont typeface="Arial"/>
              <a:buNone/>
            </a:pPr>
            <a:r>
              <a:t/>
            </a:r>
            <a:endParaRPr b="0" i="0" sz="1200" u="none" cap="none" strike="noStrike">
              <a:solidFill>
                <a:srgbClr val="000000"/>
              </a:solidFill>
              <a:latin typeface="Helvetica Neue"/>
              <a:ea typeface="Helvetica Neue"/>
              <a:cs typeface="Helvetica Neue"/>
              <a:sym typeface="Helvetica Neue"/>
            </a:endParaRPr>
          </a:p>
        </p:txBody>
      </p:sp>
      <p:sp>
        <p:nvSpPr>
          <p:cNvPr id="112" name="Shape 112"/>
          <p:cNvSpPr txBox="1"/>
          <p:nvPr/>
        </p:nvSpPr>
        <p:spPr>
          <a:xfrm>
            <a:off x="30035" y="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5200" u="none" cap="none" strike="noStrike">
                <a:solidFill>
                  <a:srgbClr val="FFFFFF"/>
                </a:solidFill>
                <a:latin typeface="Cinzel"/>
                <a:ea typeface="Cinzel"/>
                <a:cs typeface="Cinzel"/>
                <a:sym typeface="Cinzel"/>
              </a:rPr>
              <a:t>Book Description</a:t>
            </a:r>
          </a:p>
        </p:txBody>
      </p:sp>
      <p:graphicFrame>
        <p:nvGraphicFramePr>
          <p:cNvPr id="113" name="Shape 113"/>
          <p:cNvGraphicFramePr/>
          <p:nvPr/>
        </p:nvGraphicFramePr>
        <p:xfrm>
          <a:off x="157650" y="5896700"/>
          <a:ext cx="3000000" cy="3000000"/>
        </p:xfrm>
        <a:graphic>
          <a:graphicData uri="http://schemas.openxmlformats.org/drawingml/2006/table">
            <a:tbl>
              <a:tblPr>
                <a:noFill/>
                <a:tableStyleId>{DEA0AE02-E6C9-4B0D-8D41-295F69790A55}</a:tableStyleId>
              </a:tblPr>
              <a:tblGrid>
                <a:gridCol w="2859050"/>
              </a:tblGrid>
              <a:tr h="486325">
                <a:tc>
                  <a:txBody>
                    <a:bodyPr>
                      <a:noAutofit/>
                    </a:bodyPr>
                    <a:lstStyle/>
                    <a:p>
                      <a:pPr indent="0" lvl="0" marL="0" marR="0" rtl="0" algn="l">
                        <a:lnSpc>
                          <a:spcPct val="100000"/>
                        </a:lnSpc>
                        <a:spcBef>
                          <a:spcPts val="0"/>
                        </a:spcBef>
                        <a:spcAft>
                          <a:spcPts val="0"/>
                        </a:spcAft>
                        <a:buClr>
                          <a:srgbClr val="000000"/>
                        </a:buClr>
                        <a:buSzPct val="25000"/>
                        <a:buFont typeface="Helvetica Neue"/>
                        <a:buNone/>
                      </a:pPr>
                      <a:r>
                        <a:rPr b="1" lang="en" sz="1100" u="none" cap="none" strike="noStrike">
                          <a:latin typeface="Helvetica Neue"/>
                          <a:ea typeface="Helvetica Neue"/>
                          <a:cs typeface="Helvetica Neue"/>
                          <a:sym typeface="Helvetica Neue"/>
                        </a:rPr>
                        <a:t>Author:</a:t>
                      </a:r>
                      <a:r>
                        <a:rPr lang="en" sz="1100" u="none" cap="none" strike="noStrike">
                          <a:latin typeface="Helvetica Neue"/>
                          <a:ea typeface="Helvetica Neue"/>
                          <a:cs typeface="Helvetica Neue"/>
                          <a:sym typeface="Helvetica Neue"/>
                        </a:rPr>
                        <a:t>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435525">
                <a:tc>
                  <a:txBody>
                    <a:bodyPr>
                      <a:noAutofit/>
                    </a:bodyPr>
                    <a:lstStyle/>
                    <a:p>
                      <a:pPr indent="0" lvl="0" marL="0" marR="0" rtl="0" algn="l">
                        <a:lnSpc>
                          <a:spcPct val="100000"/>
                        </a:lnSpc>
                        <a:spcBef>
                          <a:spcPts val="0"/>
                        </a:spcBef>
                        <a:spcAft>
                          <a:spcPts val="0"/>
                        </a:spcAft>
                        <a:buClr>
                          <a:srgbClr val="000000"/>
                        </a:buClr>
                        <a:buSzPct val="25000"/>
                        <a:buFont typeface="Helvetica Neue"/>
                        <a:buNone/>
                      </a:pPr>
                      <a:r>
                        <a:rPr b="1" lang="en" sz="1100" u="none" cap="none" strike="noStrike">
                          <a:latin typeface="Helvetica Neue"/>
                          <a:ea typeface="Helvetica Neue"/>
                          <a:cs typeface="Helvetica Neue"/>
                          <a:sym typeface="Helvetica Neue"/>
                        </a:rPr>
                        <a:t>Publisher: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486325">
                <a:tc>
                  <a:txBody>
                    <a:bodyPr>
                      <a:noAutofit/>
                    </a:bodyPr>
                    <a:lstStyle/>
                    <a:p>
                      <a:pPr indent="0" lvl="0" marL="0" marR="0" rtl="0" algn="l">
                        <a:lnSpc>
                          <a:spcPct val="100000"/>
                        </a:lnSpc>
                        <a:spcBef>
                          <a:spcPts val="0"/>
                        </a:spcBef>
                        <a:spcAft>
                          <a:spcPts val="0"/>
                        </a:spcAft>
                        <a:buClr>
                          <a:srgbClr val="000000"/>
                        </a:buClr>
                        <a:buSzPct val="25000"/>
                        <a:buFont typeface="Helvetica Neue"/>
                        <a:buNone/>
                      </a:pPr>
                      <a:r>
                        <a:rPr b="1" lang="en" sz="1100" u="none" cap="none" strike="noStrike">
                          <a:latin typeface="Helvetica Neue"/>
                          <a:ea typeface="Helvetica Neue"/>
                          <a:cs typeface="Helvetica Neue"/>
                          <a:sym typeface="Helvetica Neue"/>
                        </a:rPr>
                        <a:t>Website:</a:t>
                      </a:r>
                      <a:r>
                        <a:rPr lang="en" sz="1100" u="none" cap="none" strike="noStrike">
                          <a:latin typeface="Helvetica Neue"/>
                          <a:ea typeface="Helvetica Neue"/>
                          <a:cs typeface="Helvetica Neue"/>
                          <a:sym typeface="Helvetica Neue"/>
                        </a:rPr>
                        <a:t>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486325">
                <a:tc>
                  <a:txBody>
                    <a:bodyPr>
                      <a:noAutofit/>
                    </a:bodyPr>
                    <a:lstStyle/>
                    <a:p>
                      <a:pPr indent="0" lvl="0" marL="0" marR="0" rtl="0" algn="l">
                        <a:lnSpc>
                          <a:spcPct val="100000"/>
                        </a:lnSpc>
                        <a:spcBef>
                          <a:spcPts val="0"/>
                        </a:spcBef>
                        <a:spcAft>
                          <a:spcPts val="0"/>
                        </a:spcAft>
                        <a:buClr>
                          <a:srgbClr val="000000"/>
                        </a:buClr>
                        <a:buSzPct val="25000"/>
                        <a:buFont typeface="Helvetica Neue"/>
                        <a:buNone/>
                      </a:pPr>
                      <a:r>
                        <a:rPr b="1" lang="en" sz="1100" u="none" cap="none" strike="noStrike">
                          <a:latin typeface="Helvetica Neue"/>
                          <a:ea typeface="Helvetica Neue"/>
                          <a:cs typeface="Helvetica Neue"/>
                          <a:sym typeface="Helvetica Neue"/>
                        </a:rPr>
                        <a:t>Amazon: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bl>
          </a:graphicData>
        </a:graphic>
      </p:graphicFrame>
      <p:cxnSp>
        <p:nvCxnSpPr>
          <p:cNvPr id="114" name="Shape 114"/>
          <p:cNvCxnSpPr/>
          <p:nvPr/>
        </p:nvCxnSpPr>
        <p:spPr>
          <a:xfrm>
            <a:off x="2990300" y="1802400"/>
            <a:ext cx="13199" cy="7682400"/>
          </a:xfrm>
          <a:prstGeom prst="straightConnector1">
            <a:avLst/>
          </a:prstGeom>
          <a:noFill/>
          <a:ln cap="flat" cmpd="sng" w="9525">
            <a:solidFill>
              <a:schemeClr val="dk2"/>
            </a:solidFill>
            <a:prstDash val="solid"/>
            <a:round/>
            <a:headEnd len="med" w="med" type="none"/>
            <a:tailEnd len="med" w="med" type="none"/>
          </a:ln>
        </p:spPr>
      </p:cxnSp>
      <p:pic>
        <p:nvPicPr>
          <p:cNvPr id="115" name="Shape 115"/>
          <p:cNvPicPr preferRelativeResize="0"/>
          <p:nvPr/>
        </p:nvPicPr>
        <p:blipFill rotWithShape="1">
          <a:blip r:embed="rId3">
            <a:alphaModFix/>
          </a:blip>
          <a:srcRect b="0" l="0" r="0" t="0"/>
          <a:stretch/>
        </p:blipFill>
        <p:spPr>
          <a:xfrm>
            <a:off x="135100" y="1647825"/>
            <a:ext cx="2543309" cy="3813827"/>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9" name="Shape 119"/>
        <p:cNvGrpSpPr/>
        <p:nvPr/>
      </p:nvGrpSpPr>
      <p:grpSpPr>
        <a:xfrm>
          <a:off x="0" y="0"/>
          <a:ext cx="0" cy="0"/>
          <a:chOff x="0" y="0"/>
          <a:chExt cx="0" cy="0"/>
        </a:xfrm>
      </p:grpSpPr>
      <p:sp>
        <p:nvSpPr>
          <p:cNvPr id="120" name="Shape 120"/>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121" name="Shape 121"/>
          <p:cNvSpPr txBox="1"/>
          <p:nvPr/>
        </p:nvSpPr>
        <p:spPr>
          <a:xfrm>
            <a:off x="103125" y="3860775"/>
            <a:ext cx="7547100" cy="5271600"/>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300" u="none" cap="none" strike="noStrike">
              <a:solidFill>
                <a:srgbClr val="000000"/>
              </a:solidFill>
              <a:latin typeface="Arial"/>
              <a:ea typeface="Arial"/>
              <a:cs typeface="Arial"/>
              <a:sym typeface="Arial"/>
            </a:endParaRPr>
          </a:p>
        </p:txBody>
      </p:sp>
      <p:sp>
        <p:nvSpPr>
          <p:cNvPr id="122" name="Shape 122"/>
          <p:cNvSpPr txBox="1"/>
          <p:nvPr/>
        </p:nvSpPr>
        <p:spPr>
          <a:xfrm>
            <a:off x="25275" y="4665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5200" u="none" cap="none" strike="noStrike">
                <a:solidFill>
                  <a:srgbClr val="FFFFFF"/>
                </a:solidFill>
                <a:latin typeface="Cinzel"/>
                <a:ea typeface="Cinzel"/>
                <a:cs typeface="Cinzel"/>
                <a:sym typeface="Cinzel"/>
              </a:rPr>
              <a:t>Hot Book Topics</a:t>
            </a:r>
          </a:p>
        </p:txBody>
      </p:sp>
      <p:graphicFrame>
        <p:nvGraphicFramePr>
          <p:cNvPr id="123" name="Shape 123"/>
          <p:cNvGraphicFramePr/>
          <p:nvPr/>
        </p:nvGraphicFramePr>
        <p:xfrm>
          <a:off x="211525" y="2729525"/>
          <a:ext cx="3000000" cy="3000000"/>
        </p:xfrm>
        <a:graphic>
          <a:graphicData uri="http://schemas.openxmlformats.org/drawingml/2006/table">
            <a:tbl>
              <a:tblPr>
                <a:noFill/>
                <a:tableStyleId>{DEA0AE02-E6C9-4B0D-8D41-295F69790A55}</a:tableStyleId>
              </a:tblPr>
              <a:tblGrid>
                <a:gridCol w="7086075"/>
              </a:tblGrid>
              <a:tr h="799025">
                <a:tc>
                  <a:txBody>
                    <a:bodyPr>
                      <a:noAutofit/>
                    </a:bodyPr>
                    <a:lstStyle/>
                    <a:p>
                      <a:pPr indent="0" lvl="0" marL="0" marR="0" rtl="0" algn="l">
                        <a:lnSpc>
                          <a:spcPct val="100000"/>
                        </a:lnSpc>
                        <a:spcBef>
                          <a:spcPts val="0"/>
                        </a:spcBef>
                        <a:spcAft>
                          <a:spcPts val="0"/>
                        </a:spcAft>
                        <a:buClr>
                          <a:srgbClr val="000000"/>
                        </a:buClr>
                        <a:buSzPct val="25000"/>
                        <a:buFont typeface="Arial"/>
                        <a:buNone/>
                      </a:pPr>
                      <a:r>
                        <a:rPr i="1" lang="en" sz="1800" u="none" cap="none" strike="noStrike">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830075">
                <a:tc>
                  <a:txBody>
                    <a:bodyPr>
                      <a:noAutofit/>
                    </a:bodyPr>
                    <a:lstStyle/>
                    <a:p>
                      <a:pPr indent="0" lvl="0" marL="0" marR="0" rtl="0" algn="l">
                        <a:lnSpc>
                          <a:spcPct val="100000"/>
                        </a:lnSpc>
                        <a:spcBef>
                          <a:spcPts val="0"/>
                        </a:spcBef>
                        <a:spcAft>
                          <a:spcPts val="0"/>
                        </a:spcAft>
                        <a:buClr>
                          <a:schemeClr val="dk1"/>
                        </a:buClr>
                        <a:buSzPct val="25000"/>
                        <a:buFont typeface="Arial"/>
                        <a:buNone/>
                      </a:pPr>
                      <a:r>
                        <a:rPr i="1" lang="en" sz="1800" u="none" cap="none" strike="noStrike">
                          <a:solidFill>
                            <a:schemeClr val="dk1"/>
                          </a:solidFill>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986400">
                <a:tc>
                  <a:txBody>
                    <a:bodyPr>
                      <a:noAutofit/>
                    </a:bodyPr>
                    <a:lstStyle/>
                    <a:p>
                      <a:pPr indent="0" lvl="0" marL="0" marR="0" rtl="0" algn="l">
                        <a:lnSpc>
                          <a:spcPct val="100000"/>
                        </a:lnSpc>
                        <a:spcBef>
                          <a:spcPts val="0"/>
                        </a:spcBef>
                        <a:spcAft>
                          <a:spcPts val="0"/>
                        </a:spcAft>
                        <a:buClr>
                          <a:schemeClr val="dk1"/>
                        </a:buClr>
                        <a:buSzPct val="25000"/>
                        <a:buFont typeface="Arial"/>
                        <a:buNone/>
                      </a:pPr>
                      <a:r>
                        <a:rPr i="1" lang="en" sz="1800" u="none" cap="none" strike="noStrike">
                          <a:solidFill>
                            <a:schemeClr val="dk1"/>
                          </a:solidFill>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797300">
                <a:tc>
                  <a:txBody>
                    <a:bodyPr>
                      <a:noAutofit/>
                    </a:bodyPr>
                    <a:lstStyle/>
                    <a:p>
                      <a:pPr indent="0" lvl="0" marL="0" marR="0" rtl="0" algn="l">
                        <a:lnSpc>
                          <a:spcPct val="100000"/>
                        </a:lnSpc>
                        <a:spcBef>
                          <a:spcPts val="0"/>
                        </a:spcBef>
                        <a:spcAft>
                          <a:spcPts val="0"/>
                        </a:spcAft>
                        <a:buClr>
                          <a:schemeClr val="dk1"/>
                        </a:buClr>
                        <a:buSzPct val="25000"/>
                        <a:buFont typeface="Arial"/>
                        <a:buNone/>
                      </a:pPr>
                      <a:r>
                        <a:rPr i="1" lang="en" sz="1800" u="none" cap="none" strike="noStrike">
                          <a:solidFill>
                            <a:schemeClr val="dk1"/>
                          </a:solidFill>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r h="858475">
                <a:tc>
                  <a:txBody>
                    <a:bodyPr>
                      <a:noAutofit/>
                    </a:bodyPr>
                    <a:lstStyle/>
                    <a:p>
                      <a:pPr indent="0" lvl="0" marL="0" marR="0" rtl="0" algn="l">
                        <a:lnSpc>
                          <a:spcPct val="100000"/>
                        </a:lnSpc>
                        <a:spcBef>
                          <a:spcPts val="0"/>
                        </a:spcBef>
                        <a:spcAft>
                          <a:spcPts val="0"/>
                        </a:spcAft>
                        <a:buClr>
                          <a:schemeClr val="dk1"/>
                        </a:buClr>
                        <a:buSzPct val="25000"/>
                        <a:buFont typeface="Arial"/>
                        <a:buNone/>
                      </a:pPr>
                      <a:r>
                        <a:rPr i="1" lang="en" sz="1800" u="none" cap="none" strike="noStrike">
                          <a:solidFill>
                            <a:schemeClr val="dk1"/>
                          </a:solidFill>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solidFill>
                      <a:srgbClr val="F3F3F3"/>
                    </a:solidFill>
                  </a:tcPr>
                </a:tc>
              </a:tr>
              <a:tr h="858475">
                <a:tc>
                  <a:txBody>
                    <a:bodyPr>
                      <a:noAutofit/>
                    </a:bodyPr>
                    <a:lstStyle/>
                    <a:p>
                      <a:pPr indent="0" lvl="0" marL="0" marR="0" rtl="0" algn="l">
                        <a:lnSpc>
                          <a:spcPct val="100000"/>
                        </a:lnSpc>
                        <a:spcBef>
                          <a:spcPts val="0"/>
                        </a:spcBef>
                        <a:spcAft>
                          <a:spcPts val="0"/>
                        </a:spcAft>
                        <a:buClr>
                          <a:schemeClr val="dk1"/>
                        </a:buClr>
                        <a:buSzPct val="25000"/>
                        <a:buFont typeface="Arial"/>
                        <a:buNone/>
                      </a:pPr>
                      <a:r>
                        <a:rPr i="1" lang="en" sz="1800" u="none" cap="none" strike="noStrike">
                          <a:solidFill>
                            <a:schemeClr val="dk1"/>
                          </a:solidFill>
                          <a:latin typeface="Helvetica Neue"/>
                          <a:ea typeface="Helvetica Neue"/>
                          <a:cs typeface="Helvetica Neue"/>
                          <a:sym typeface="Helvetica Neue"/>
                        </a:rPr>
                        <a:t>Topic  (﻿﻿﻿Pg #)</a:t>
                      </a:r>
                    </a:p>
                  </a:txBody>
                  <a:tcPr marT="91425" marB="91425" marR="91425" marL="91425">
                    <a:lnL cap="flat" cmpd="sng" w="9525">
                      <a:solidFill>
                        <a:srgbClr val="9E9E9E">
                          <a:alpha val="0"/>
                        </a:srgbClr>
                      </a:solidFill>
                      <a:prstDash val="solid"/>
                      <a:round/>
                      <a:headEnd len="med" w="med" type="none"/>
                      <a:tailEnd len="med" w="med" type="none"/>
                    </a:lnL>
                    <a:lnR cap="flat" cmpd="sng" w="9525">
                      <a:solidFill>
                        <a:srgbClr val="9E9E9E">
                          <a:alpha val="0"/>
                        </a:srgbClr>
                      </a:solidFill>
                      <a:prstDash val="solid"/>
                      <a:round/>
                      <a:headEnd len="med" w="med" type="none"/>
                      <a:tailEnd len="med" w="med" type="none"/>
                    </a:lnR>
                    <a:lnT cap="flat" cmpd="sng" w="9525">
                      <a:solidFill>
                        <a:srgbClr val="9E9E9E">
                          <a:alpha val="0"/>
                        </a:srgbClr>
                      </a:solidFill>
                      <a:prstDash val="solid"/>
                      <a:round/>
                      <a:headEnd len="med" w="med" type="none"/>
                      <a:tailEnd len="med" w="med" type="none"/>
                    </a:lnT>
                    <a:lnB cap="flat" cmpd="sng" w="9525">
                      <a:solidFill>
                        <a:srgbClr val="9E9E9E">
                          <a:alpha val="0"/>
                        </a:srgbClr>
                      </a:solidFill>
                      <a:prstDash val="solid"/>
                      <a:round/>
                      <a:headEnd len="med" w="med" type="none"/>
                      <a:tailEnd len="med" w="med" type="none"/>
                    </a:lnB>
                  </a:tcPr>
                </a:tc>
              </a:tr>
            </a:tbl>
          </a:graphicData>
        </a:graphic>
      </p:graphicFrame>
      <p:sp>
        <p:nvSpPr>
          <p:cNvPr id="124" name="Shape 124"/>
          <p:cNvSpPr txBox="1"/>
          <p:nvPr/>
        </p:nvSpPr>
        <p:spPr>
          <a:xfrm>
            <a:off x="264500" y="1581736"/>
            <a:ext cx="6980099" cy="728099"/>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000000"/>
              </a:buClr>
              <a:buSzPct val="25000"/>
              <a:buFont typeface="Century Gothic"/>
              <a:buNone/>
            </a:pPr>
            <a:r>
              <a:rPr b="0" i="0" lang="en" sz="2400" u="none" cap="none" strike="noStrike">
                <a:solidFill>
                  <a:srgbClr val="000000"/>
                </a:solidFill>
                <a:latin typeface="Century Gothic"/>
                <a:ea typeface="Century Gothic"/>
                <a:cs typeface="Century Gothic"/>
                <a:sym typeface="Century Gothic"/>
              </a:rPr>
              <a:t>Here is a quick guide to some popular talking points covered in </a:t>
            </a:r>
            <a:r>
              <a:rPr b="1" i="0" lang="en" sz="2400" u="none" cap="none" strike="noStrike">
                <a:solidFill>
                  <a:srgbClr val="000000"/>
                </a:solidFill>
                <a:latin typeface="Century Gothic"/>
                <a:ea typeface="Century Gothic"/>
                <a:cs typeface="Century Gothic"/>
                <a:sym typeface="Century Gothic"/>
              </a:rPr>
              <a:t>BOOK TITLE</a:t>
            </a:r>
            <a:br>
              <a:rPr b="1" i="0" lang="en" sz="1800" u="none" cap="none" strike="noStrike">
                <a:solidFill>
                  <a:srgbClr val="000000"/>
                </a:solidFill>
                <a:latin typeface="Century Gothic"/>
                <a:ea typeface="Century Gothic"/>
                <a:cs typeface="Century Gothic"/>
                <a:sym typeface="Century Gothic"/>
              </a:rPr>
            </a:b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130" name="Shape 130"/>
          <p:cNvSpPr txBox="1"/>
          <p:nvPr/>
        </p:nvSpPr>
        <p:spPr>
          <a:xfrm>
            <a:off x="10850" y="16095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4000" u="none" cap="none" strike="noStrike">
                <a:solidFill>
                  <a:srgbClr val="FFFFFF"/>
                </a:solidFill>
                <a:latin typeface="Cinzel"/>
                <a:ea typeface="Cinzel"/>
                <a:cs typeface="Cinzel"/>
                <a:sym typeface="Cinzel"/>
              </a:rPr>
              <a:t>GIFTS FOR LISTENERS</a:t>
            </a:r>
          </a:p>
        </p:txBody>
      </p:sp>
      <p:sp>
        <p:nvSpPr>
          <p:cNvPr id="131" name="Shape 131"/>
          <p:cNvSpPr txBox="1"/>
          <p:nvPr/>
        </p:nvSpPr>
        <p:spPr>
          <a:xfrm>
            <a:off x="2910250" y="2924025"/>
            <a:ext cx="4456499" cy="3300000"/>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Helvetica Neue"/>
              <a:buNone/>
            </a:pPr>
            <a:r>
              <a:rPr b="0" i="0" lang="en" sz="1600" u="none" cap="none" strike="noStrike">
                <a:solidFill>
                  <a:srgbClr val="000000"/>
                </a:solidFill>
                <a:latin typeface="Helvetica Neue"/>
                <a:ea typeface="Helvetica Neue"/>
                <a:cs typeface="Helvetica Neue"/>
                <a:sym typeface="Helvetica Neue"/>
              </a:rPr>
              <a:t>You can offer your listeners my FREE REPORT ON… Lorem ipsum dolor sit amet, consectetur adipiscing elit, sed do eiusmod tempor incididunt ut labore et dolore magna aliqua. </a:t>
            </a:r>
            <a:br>
              <a:rPr b="0" i="0" lang="en" sz="1600" u="none" cap="none" strike="noStrike">
                <a:solidFill>
                  <a:srgbClr val="000000"/>
                </a:solidFill>
                <a:latin typeface="Helvetica Neue"/>
                <a:ea typeface="Helvetica Neue"/>
                <a:cs typeface="Helvetica Neue"/>
                <a:sym typeface="Helvetica Neue"/>
              </a:rPr>
            </a:br>
          </a:p>
          <a:p>
            <a:pPr indent="0" lvl="0" marL="0" marR="0" rtl="0" algn="l">
              <a:lnSpc>
                <a:spcPct val="100000"/>
              </a:lnSpc>
              <a:spcBef>
                <a:spcPts val="0"/>
              </a:spcBef>
              <a:spcAft>
                <a:spcPts val="0"/>
              </a:spcAft>
              <a:buClr>
                <a:srgbClr val="000000"/>
              </a:buClr>
              <a:buSzPct val="25000"/>
              <a:buFont typeface="Helvetica Neue"/>
              <a:buNone/>
            </a:pPr>
            <a:r>
              <a:rPr b="0" i="0" lang="en" sz="1400" u="none" cap="none" strike="noStrike">
                <a:solidFill>
                  <a:srgbClr val="000000"/>
                </a:solidFill>
                <a:latin typeface="Helvetica Neue"/>
                <a:ea typeface="Helvetica Neue"/>
                <a:cs typeface="Helvetica Neue"/>
                <a:sym typeface="Helvetica Neue"/>
              </a:rPr>
              <a:t>Download Link</a:t>
            </a:r>
          </a:p>
        </p:txBody>
      </p:sp>
      <p:sp>
        <p:nvSpPr>
          <p:cNvPr id="132" name="Shape 132"/>
          <p:cNvSpPr txBox="1"/>
          <p:nvPr/>
        </p:nvSpPr>
        <p:spPr>
          <a:xfrm>
            <a:off x="3022775" y="6224025"/>
            <a:ext cx="4276800" cy="3300000"/>
          </a:xfrm>
          <a:prstGeom prst="rect">
            <a:avLst/>
          </a:prstGeom>
          <a:noFill/>
          <a:ln>
            <a:noFill/>
          </a:ln>
        </p:spPr>
        <p:txBody>
          <a:bodyPr anchorCtr="0" anchor="t" bIns="91425" lIns="91425" rIns="91425" wrap="square" tIns="91425">
            <a:noAutofit/>
          </a:bodyPr>
          <a:lstStyle/>
          <a:p>
            <a:pPr indent="0" lvl="0" marL="0" marR="0" rtl="0" algn="l">
              <a:lnSpc>
                <a:spcPct val="100000"/>
              </a:lnSpc>
              <a:spcBef>
                <a:spcPts val="0"/>
              </a:spcBef>
              <a:spcAft>
                <a:spcPts val="0"/>
              </a:spcAft>
              <a:buClr>
                <a:srgbClr val="000000"/>
              </a:buClr>
              <a:buSzPct val="25000"/>
              <a:buFont typeface="Helvetica Neue"/>
              <a:buNone/>
            </a:pPr>
            <a:r>
              <a:rPr b="0" i="0" lang="en" sz="1600" u="none" cap="none" strike="noStrike">
                <a:solidFill>
                  <a:srgbClr val="000000"/>
                </a:solidFill>
                <a:latin typeface="Helvetica Neue"/>
                <a:ea typeface="Helvetica Neue"/>
                <a:cs typeface="Helvetica Neue"/>
                <a:sym typeface="Helvetica Neue"/>
              </a:rPr>
              <a:t>Your listeners can get a FREE COPY of </a:t>
            </a:r>
            <a:r>
              <a:rPr b="1" i="0" lang="en" sz="1600" u="none" cap="none" strike="noStrike">
                <a:solidFill>
                  <a:srgbClr val="000000"/>
                </a:solidFill>
                <a:latin typeface="Helvetica Neue"/>
                <a:ea typeface="Helvetica Neue"/>
                <a:cs typeface="Helvetica Neue"/>
                <a:sym typeface="Helvetica Neue"/>
              </a:rPr>
              <a:t>Author’s </a:t>
            </a:r>
            <a:r>
              <a:rPr b="0" i="0" lang="en" sz="1600" u="none" cap="none" strike="noStrike">
                <a:solidFill>
                  <a:srgbClr val="000000"/>
                </a:solidFill>
                <a:latin typeface="Helvetica Neue"/>
                <a:ea typeface="Helvetica Neue"/>
                <a:cs typeface="Helvetica Neue"/>
                <a:sym typeface="Helvetica Neue"/>
              </a:rPr>
              <a:t> Best Selling Book </a:t>
            </a:r>
            <a:r>
              <a:rPr b="1" i="0" lang="en" sz="1600" u="none" cap="none" strike="noStrike">
                <a:solidFill>
                  <a:srgbClr val="000000"/>
                </a:solidFill>
                <a:latin typeface="Helvetica Neue"/>
                <a:ea typeface="Helvetica Neue"/>
                <a:cs typeface="Helvetica Neue"/>
                <a:sym typeface="Helvetica Neue"/>
              </a:rPr>
              <a:t>“BOOK TITLE”</a:t>
            </a:r>
            <a:br>
              <a:rPr b="0" i="0" lang="en" sz="1600" u="none" cap="none" strike="noStrike">
                <a:solidFill>
                  <a:srgbClr val="000000"/>
                </a:solidFill>
                <a:latin typeface="Helvetica Neue"/>
                <a:ea typeface="Helvetica Neue"/>
                <a:cs typeface="Helvetica Neue"/>
                <a:sym typeface="Helvetica Neue"/>
              </a:rPr>
            </a:br>
            <a:r>
              <a:rPr b="0" i="0" lang="en" sz="1200" u="none" cap="none" strike="noStrike">
                <a:solidFill>
                  <a:srgbClr val="000000"/>
                </a:solidFill>
                <a:latin typeface="Helvetica Neue"/>
                <a:ea typeface="Helvetica Neue"/>
                <a:cs typeface="Helvetica Neue"/>
                <a:sym typeface="Helvetica Neue"/>
              </a:rPr>
              <a:t>(they only pay shipping &amp; handling of  $5.99 in the US or $9.99 Internationally).</a:t>
            </a:r>
            <a:br>
              <a:rPr b="0" i="0" lang="en" sz="1200" u="none" cap="none" strike="noStrike">
                <a:solidFill>
                  <a:srgbClr val="000000"/>
                </a:solidFill>
                <a:latin typeface="Helvetica Neue"/>
                <a:ea typeface="Helvetica Neue"/>
                <a:cs typeface="Helvetica Neue"/>
                <a:sym typeface="Helvetica Neue"/>
              </a:rPr>
            </a:br>
          </a:p>
          <a:p>
            <a:pPr indent="0" lvl="0" marL="0" marR="0" rtl="0" algn="l">
              <a:lnSpc>
                <a:spcPct val="100000"/>
              </a:lnSpc>
              <a:spcBef>
                <a:spcPts val="0"/>
              </a:spcBef>
              <a:spcAft>
                <a:spcPts val="0"/>
              </a:spcAft>
              <a:buClr>
                <a:schemeClr val="dk1"/>
              </a:buClr>
              <a:buSzPct val="25000"/>
              <a:buFont typeface="Arial"/>
              <a:buNone/>
            </a:pPr>
            <a:r>
              <a:rPr b="0" i="0" lang="en" sz="1400" u="none" cap="none" strike="noStrike">
                <a:solidFill>
                  <a:schemeClr val="dk1"/>
                </a:solidFill>
                <a:latin typeface="Helvetica Neue"/>
                <a:ea typeface="Helvetica Neue"/>
                <a:cs typeface="Helvetica Neue"/>
                <a:sym typeface="Helvetica Neue"/>
              </a:rPr>
              <a:t>Download Link</a:t>
            </a:r>
          </a:p>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1155CC"/>
              </a:solidFill>
              <a:latin typeface="Helvetica Neue"/>
              <a:ea typeface="Helvetica Neue"/>
              <a:cs typeface="Helvetica Neue"/>
              <a:sym typeface="Helvetica Neue"/>
            </a:endParaRPr>
          </a:p>
        </p:txBody>
      </p:sp>
      <p:sp>
        <p:nvSpPr>
          <p:cNvPr id="133" name="Shape 133"/>
          <p:cNvSpPr txBox="1"/>
          <p:nvPr/>
        </p:nvSpPr>
        <p:spPr>
          <a:xfrm>
            <a:off x="386625" y="1740935"/>
            <a:ext cx="6980099" cy="728099"/>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000000"/>
              </a:buClr>
              <a:buSzPct val="25000"/>
              <a:buFont typeface="Century Gothic"/>
              <a:buNone/>
            </a:pPr>
            <a:r>
              <a:rPr b="0" i="0" lang="en" sz="2400" u="none" cap="none" strike="noStrike">
                <a:solidFill>
                  <a:srgbClr val="000000"/>
                </a:solidFill>
                <a:latin typeface="Century Gothic"/>
                <a:ea typeface="Century Gothic"/>
                <a:cs typeface="Century Gothic"/>
                <a:sym typeface="Century Gothic"/>
              </a:rPr>
              <a:t>Here are some suggested but optional gifts that can be mentioned in the interview</a:t>
            </a:r>
            <a:br>
              <a:rPr b="0" i="0" lang="en" sz="1800" u="none" cap="none" strike="noStrike">
                <a:solidFill>
                  <a:srgbClr val="000000"/>
                </a:solidFill>
                <a:latin typeface="Century Gothic"/>
                <a:ea typeface="Century Gothic"/>
                <a:cs typeface="Century Gothic"/>
                <a:sym typeface="Century Gothic"/>
              </a:rPr>
            </a:br>
          </a:p>
        </p:txBody>
      </p:sp>
      <p:pic>
        <p:nvPicPr>
          <p:cNvPr id="134" name="Shape 134"/>
          <p:cNvPicPr preferRelativeResize="0"/>
          <p:nvPr/>
        </p:nvPicPr>
        <p:blipFill rotWithShape="1">
          <a:blip r:embed="rId3">
            <a:alphaModFix/>
          </a:blip>
          <a:srcRect b="0" l="0" r="0" t="0"/>
          <a:stretch/>
        </p:blipFill>
        <p:spPr>
          <a:xfrm>
            <a:off x="142875" y="2621452"/>
            <a:ext cx="2393603" cy="2458022"/>
          </a:xfrm>
          <a:prstGeom prst="rect">
            <a:avLst/>
          </a:prstGeom>
          <a:noFill/>
          <a:ln>
            <a:noFill/>
          </a:ln>
        </p:spPr>
      </p:pic>
      <p:pic>
        <p:nvPicPr>
          <p:cNvPr id="135" name="Shape 135"/>
          <p:cNvPicPr preferRelativeResize="0"/>
          <p:nvPr/>
        </p:nvPicPr>
        <p:blipFill rotWithShape="1">
          <a:blip r:embed="rId4">
            <a:alphaModFix/>
          </a:blip>
          <a:srcRect b="0" l="0" r="0" t="0"/>
          <a:stretch/>
        </p:blipFill>
        <p:spPr>
          <a:xfrm>
            <a:off x="513074" y="5829682"/>
            <a:ext cx="1828283" cy="275546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Shape 140"/>
          <p:cNvSpPr/>
          <p:nvPr/>
        </p:nvSpPr>
        <p:spPr>
          <a:xfrm flipH="1" rot="10800000">
            <a:off x="0" y="0"/>
            <a:ext cx="7772399" cy="1181099"/>
          </a:xfrm>
          <a:prstGeom prst="flowChartManualInput">
            <a:avLst/>
          </a:prstGeom>
          <a:solidFill>
            <a:srgbClr val="1C4587"/>
          </a:solidFill>
          <a:ln cap="flat" cmpd="sng" w="9525">
            <a:solidFill>
              <a:schemeClr val="dk2"/>
            </a:solidFill>
            <a:prstDash val="solid"/>
            <a:round/>
            <a:headEnd len="med" w="med" type="none"/>
            <a:tailEnd len="med" w="med" type="none"/>
          </a:ln>
        </p:spPr>
        <p:txBody>
          <a:bodyPr anchorCtr="0" anchor="ctr" bIns="91425" lIns="91425"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141" name="Shape 141"/>
          <p:cNvSpPr txBox="1"/>
          <p:nvPr/>
        </p:nvSpPr>
        <p:spPr>
          <a:xfrm>
            <a:off x="10800" y="1606137"/>
            <a:ext cx="7750800" cy="6288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333333"/>
              </a:buClr>
              <a:buSzPct val="25000"/>
              <a:buFont typeface="Cinzel"/>
              <a:buNone/>
            </a:pPr>
            <a:r>
              <a:rPr b="0" i="0" lang="en" sz="1800" u="none" cap="none" strike="noStrike">
                <a:solidFill>
                  <a:srgbClr val="333333"/>
                </a:solidFill>
                <a:highlight>
                  <a:srgbClr val="FFFFFF"/>
                </a:highlight>
                <a:latin typeface="Cinzel"/>
                <a:ea typeface="Cinzel"/>
                <a:cs typeface="Cinzel"/>
                <a:sym typeface="Cinzel"/>
              </a:rPr>
              <a:t>Click on Images to Download Hi-Resolution Web Versions</a:t>
            </a:r>
          </a:p>
        </p:txBody>
      </p:sp>
      <p:sp>
        <p:nvSpPr>
          <p:cNvPr id="142" name="Shape 142"/>
          <p:cNvSpPr txBox="1"/>
          <p:nvPr/>
        </p:nvSpPr>
        <p:spPr>
          <a:xfrm>
            <a:off x="34800" y="0"/>
            <a:ext cx="7702800" cy="923100"/>
          </a:xfrm>
          <a:prstGeom prst="rect">
            <a:avLst/>
          </a:prstGeom>
          <a:noFill/>
          <a:ln>
            <a:noFill/>
          </a:ln>
        </p:spPr>
        <p:txBody>
          <a:bodyPr anchorCtr="0" anchor="t" bIns="91425" lIns="91425" rIns="91425" wrap="square" tIns="91425">
            <a:noAutofit/>
          </a:bodyPr>
          <a:lstStyle/>
          <a:p>
            <a:pPr indent="0" lvl="0" marL="0" marR="0" rtl="0" algn="ctr">
              <a:lnSpc>
                <a:spcPct val="100000"/>
              </a:lnSpc>
              <a:spcBef>
                <a:spcPts val="0"/>
              </a:spcBef>
              <a:spcAft>
                <a:spcPts val="0"/>
              </a:spcAft>
              <a:buClr>
                <a:srgbClr val="FFFFFF"/>
              </a:buClr>
              <a:buSzPct val="25000"/>
              <a:buFont typeface="Cinzel"/>
              <a:buNone/>
            </a:pPr>
            <a:r>
              <a:rPr b="0" i="0" lang="en" sz="5200" u="none" cap="none" strike="noStrike">
                <a:solidFill>
                  <a:srgbClr val="FFFFFF"/>
                </a:solidFill>
                <a:latin typeface="Cinzel"/>
                <a:ea typeface="Cinzel"/>
                <a:cs typeface="Cinzel"/>
                <a:sym typeface="Cinzel"/>
              </a:rPr>
              <a:t>Promo Images</a:t>
            </a:r>
          </a:p>
        </p:txBody>
      </p:sp>
      <p:pic>
        <p:nvPicPr>
          <p:cNvPr id="143" name="Shape 143"/>
          <p:cNvPicPr preferRelativeResize="0"/>
          <p:nvPr/>
        </p:nvPicPr>
        <p:blipFill rotWithShape="1">
          <a:blip r:embed="rId3">
            <a:alphaModFix/>
          </a:blip>
          <a:srcRect b="0" l="0" r="0" t="0"/>
          <a:stretch/>
        </p:blipFill>
        <p:spPr>
          <a:xfrm>
            <a:off x="631858" y="2419749"/>
            <a:ext cx="1881406" cy="2821269"/>
          </a:xfrm>
          <a:prstGeom prst="rect">
            <a:avLst/>
          </a:prstGeom>
          <a:noFill/>
          <a:ln>
            <a:noFill/>
          </a:ln>
        </p:spPr>
      </p:pic>
      <p:pic>
        <p:nvPicPr>
          <p:cNvPr id="144" name="Shape 144"/>
          <p:cNvPicPr preferRelativeResize="0"/>
          <p:nvPr/>
        </p:nvPicPr>
        <p:blipFill rotWithShape="1">
          <a:blip r:embed="rId4">
            <a:alphaModFix/>
          </a:blip>
          <a:srcRect b="0" l="0" r="0" t="0"/>
          <a:stretch/>
        </p:blipFill>
        <p:spPr>
          <a:xfrm>
            <a:off x="283450" y="5529037"/>
            <a:ext cx="2739395" cy="2813129"/>
          </a:xfrm>
          <a:prstGeom prst="rect">
            <a:avLst/>
          </a:prstGeom>
          <a:noFill/>
          <a:ln>
            <a:noFill/>
          </a:ln>
        </p:spPr>
      </p:pic>
      <p:pic>
        <p:nvPicPr>
          <p:cNvPr id="145" name="Shape 145"/>
          <p:cNvPicPr preferRelativeResize="0"/>
          <p:nvPr/>
        </p:nvPicPr>
        <p:blipFill rotWithShape="1">
          <a:blip r:embed="rId5">
            <a:alphaModFix/>
          </a:blip>
          <a:srcRect b="0" l="0" r="0" t="0"/>
          <a:stretch/>
        </p:blipFill>
        <p:spPr>
          <a:xfrm>
            <a:off x="4325200" y="2361386"/>
            <a:ext cx="2515645" cy="3736850"/>
          </a:xfrm>
          <a:prstGeom prst="rect">
            <a:avLst/>
          </a:prstGeom>
          <a:noFill/>
          <a:ln>
            <a:noFill/>
          </a:ln>
        </p:spPr>
      </p:pic>
      <p:pic>
        <p:nvPicPr>
          <p:cNvPr id="146" name="Shape 146"/>
          <p:cNvPicPr preferRelativeResize="0"/>
          <p:nvPr/>
        </p:nvPicPr>
        <p:blipFill rotWithShape="1">
          <a:blip r:embed="rId6">
            <a:alphaModFix/>
          </a:blip>
          <a:srcRect b="0" l="0" r="0" t="0"/>
          <a:stretch/>
        </p:blipFill>
        <p:spPr>
          <a:xfrm>
            <a:off x="4479237" y="6466087"/>
            <a:ext cx="2477847" cy="198524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