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</p:sldIdLst>
  <p:sldSz cy="7772400" cx="10058400"/>
  <p:notesSz cx="6858000" cy="9144000"/>
  <p:embeddedFontLst>
    <p:embeddedFont>
      <p:font typeface="Corsiva"/>
      <p:regular r:id="rId7"/>
      <p:bold r:id="rId8"/>
      <p:italic r:id="rId9"/>
      <p:boldItalic r:id="rId10"/>
    </p:embeddedFont>
    <p:embeddedFont>
      <p:font typeface="Dawning of a New Day"/>
      <p:regular r:id="rId11"/>
    </p:embeddedFont>
    <p:embeddedFont>
      <p:font typeface="Cinzel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awningofaNewDay-regular.fntdata"/><Relationship Id="rId10" Type="http://schemas.openxmlformats.org/officeDocument/2006/relationships/font" Target="fonts/Corsiva-boldItalic.fntdata"/><Relationship Id="rId13" Type="http://schemas.openxmlformats.org/officeDocument/2006/relationships/font" Target="fonts/Cinzel-bold.fntdata"/><Relationship Id="rId12" Type="http://schemas.openxmlformats.org/officeDocument/2006/relationships/font" Target="fonts/Cinzel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orsiva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Corsiva-regular.fntdata"/><Relationship Id="rId8" Type="http://schemas.openxmlformats.org/officeDocument/2006/relationships/font" Target="fonts/Corsiv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42879" y="1125135"/>
            <a:ext cx="9372600" cy="3101700"/>
          </a:xfrm>
          <a:prstGeom prst="rect">
            <a:avLst/>
          </a:prstGeom>
        </p:spPr>
        <p:txBody>
          <a:bodyPr anchorCtr="0" anchor="b" bIns="113150" lIns="113150" rIns="113150" tIns="113150"/>
          <a:lstStyle>
            <a:lvl1pPr lvl="0" algn="ctr">
              <a:spcBef>
                <a:spcPts val="0"/>
              </a:spcBef>
              <a:buSzPct val="100000"/>
              <a:defRPr sz="6500"/>
            </a:lvl1pPr>
            <a:lvl2pPr lvl="1" algn="ctr">
              <a:spcBef>
                <a:spcPts val="0"/>
              </a:spcBef>
              <a:buSzPct val="100000"/>
              <a:defRPr sz="6500"/>
            </a:lvl2pPr>
            <a:lvl3pPr lvl="2" algn="ctr">
              <a:spcBef>
                <a:spcPts val="0"/>
              </a:spcBef>
              <a:buSzPct val="100000"/>
              <a:defRPr sz="6500"/>
            </a:lvl3pPr>
            <a:lvl4pPr lvl="3" algn="ctr">
              <a:spcBef>
                <a:spcPts val="0"/>
              </a:spcBef>
              <a:buSzPct val="100000"/>
              <a:defRPr sz="6500"/>
            </a:lvl4pPr>
            <a:lvl5pPr lvl="4" algn="ctr">
              <a:spcBef>
                <a:spcPts val="0"/>
              </a:spcBef>
              <a:buSzPct val="100000"/>
              <a:defRPr sz="6500"/>
            </a:lvl5pPr>
            <a:lvl6pPr lvl="5" algn="ctr">
              <a:spcBef>
                <a:spcPts val="0"/>
              </a:spcBef>
              <a:buSzPct val="100000"/>
              <a:defRPr sz="6500"/>
            </a:lvl6pPr>
            <a:lvl7pPr lvl="6" algn="ctr">
              <a:spcBef>
                <a:spcPts val="0"/>
              </a:spcBef>
              <a:buSzPct val="100000"/>
              <a:defRPr sz="6500"/>
            </a:lvl7pPr>
            <a:lvl8pPr lvl="7" algn="ctr">
              <a:spcBef>
                <a:spcPts val="0"/>
              </a:spcBef>
              <a:buSzPct val="100000"/>
              <a:defRPr sz="6500"/>
            </a:lvl8pPr>
            <a:lvl9pPr lvl="8" algn="ctr">
              <a:spcBef>
                <a:spcPts val="0"/>
              </a:spcBef>
              <a:buSzPct val="100000"/>
              <a:defRPr sz="65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42869" y="4282677"/>
            <a:ext cx="9372600" cy="11976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5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42869" y="1671477"/>
            <a:ext cx="9372600" cy="2966999"/>
          </a:xfrm>
          <a:prstGeom prst="rect">
            <a:avLst/>
          </a:prstGeom>
        </p:spPr>
        <p:txBody>
          <a:bodyPr anchorCtr="0" anchor="b" bIns="113150" lIns="113150" rIns="113150" tIns="113150"/>
          <a:lstStyle>
            <a:lvl1pPr lvl="0" algn="ctr">
              <a:spcBef>
                <a:spcPts val="0"/>
              </a:spcBef>
              <a:buSzPct val="100000"/>
              <a:defRPr sz="14900"/>
            </a:lvl1pPr>
            <a:lvl2pPr lvl="1" algn="ctr">
              <a:spcBef>
                <a:spcPts val="0"/>
              </a:spcBef>
              <a:buSzPct val="100000"/>
              <a:defRPr sz="14900"/>
            </a:lvl2pPr>
            <a:lvl3pPr lvl="2" algn="ctr">
              <a:spcBef>
                <a:spcPts val="0"/>
              </a:spcBef>
              <a:buSzPct val="100000"/>
              <a:defRPr sz="14900"/>
            </a:lvl3pPr>
            <a:lvl4pPr lvl="3" algn="ctr">
              <a:spcBef>
                <a:spcPts val="0"/>
              </a:spcBef>
              <a:buSzPct val="100000"/>
              <a:defRPr sz="14900"/>
            </a:lvl4pPr>
            <a:lvl5pPr lvl="4" algn="ctr">
              <a:spcBef>
                <a:spcPts val="0"/>
              </a:spcBef>
              <a:buSzPct val="100000"/>
              <a:defRPr sz="14900"/>
            </a:lvl5pPr>
            <a:lvl6pPr lvl="5" algn="ctr">
              <a:spcBef>
                <a:spcPts val="0"/>
              </a:spcBef>
              <a:buSzPct val="100000"/>
              <a:defRPr sz="14900"/>
            </a:lvl6pPr>
            <a:lvl7pPr lvl="6" algn="ctr">
              <a:spcBef>
                <a:spcPts val="0"/>
              </a:spcBef>
              <a:buSzPct val="100000"/>
              <a:defRPr sz="14900"/>
            </a:lvl7pPr>
            <a:lvl8pPr lvl="7" algn="ctr">
              <a:spcBef>
                <a:spcPts val="0"/>
              </a:spcBef>
              <a:buSzPct val="100000"/>
              <a:defRPr sz="14900"/>
            </a:lvl8pPr>
            <a:lvl9pPr lvl="8" algn="ctr">
              <a:spcBef>
                <a:spcPts val="0"/>
              </a:spcBef>
              <a:buSzPct val="100000"/>
              <a:defRPr sz="149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42869" y="4763362"/>
            <a:ext cx="9372600" cy="19659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42869" y="3250173"/>
            <a:ext cx="9372600" cy="1272000"/>
          </a:xfrm>
          <a:prstGeom prst="rect">
            <a:avLst/>
          </a:prstGeom>
        </p:spPr>
        <p:txBody>
          <a:bodyPr anchorCtr="0" anchor="ctr" bIns="113150" lIns="113150" rIns="113150" tIns="113150"/>
          <a:lstStyle>
            <a:lvl1pPr lvl="0" algn="ctr">
              <a:spcBef>
                <a:spcPts val="0"/>
              </a:spcBef>
              <a:buSzPct val="100000"/>
              <a:defRPr sz="4400"/>
            </a:lvl1pPr>
            <a:lvl2pPr lvl="1" algn="ctr">
              <a:spcBef>
                <a:spcPts val="0"/>
              </a:spcBef>
              <a:buSzPct val="100000"/>
              <a:defRPr sz="4400"/>
            </a:lvl2pPr>
            <a:lvl3pPr lvl="2" algn="ctr">
              <a:spcBef>
                <a:spcPts val="0"/>
              </a:spcBef>
              <a:buSzPct val="100000"/>
              <a:defRPr sz="4400"/>
            </a:lvl3pPr>
            <a:lvl4pPr lvl="3" algn="ctr">
              <a:spcBef>
                <a:spcPts val="0"/>
              </a:spcBef>
              <a:buSzPct val="100000"/>
              <a:defRPr sz="4400"/>
            </a:lvl4pPr>
            <a:lvl5pPr lvl="4" algn="ctr">
              <a:spcBef>
                <a:spcPts val="0"/>
              </a:spcBef>
              <a:buSzPct val="100000"/>
              <a:defRPr sz="4400"/>
            </a:lvl5pPr>
            <a:lvl6pPr lvl="5" algn="ctr">
              <a:spcBef>
                <a:spcPts val="0"/>
              </a:spcBef>
              <a:buSzPct val="100000"/>
              <a:defRPr sz="4400"/>
            </a:lvl6pPr>
            <a:lvl7pPr lvl="6" algn="ctr">
              <a:spcBef>
                <a:spcPts val="0"/>
              </a:spcBef>
              <a:buSzPct val="100000"/>
              <a:defRPr sz="4400"/>
            </a:lvl7pPr>
            <a:lvl8pPr lvl="7" algn="ctr">
              <a:spcBef>
                <a:spcPts val="0"/>
              </a:spcBef>
              <a:buSzPct val="100000"/>
              <a:defRPr sz="4400"/>
            </a:lvl8pPr>
            <a:lvl9pPr lvl="8" algn="ctr">
              <a:spcBef>
                <a:spcPts val="0"/>
              </a:spcBef>
              <a:buSzPct val="100000"/>
              <a:defRPr sz="44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42869" y="672482"/>
            <a:ext cx="9372600" cy="8652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42869" y="1741517"/>
            <a:ext cx="9372600" cy="51627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42869" y="672482"/>
            <a:ext cx="9372600" cy="8652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42870" y="1741517"/>
            <a:ext cx="4399800" cy="51627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buSzPct val="100000"/>
              <a:defRPr sz="17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5315639" y="1741517"/>
            <a:ext cx="4399799" cy="51627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buSzPct val="100000"/>
              <a:defRPr sz="17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869" y="672482"/>
            <a:ext cx="9372600" cy="8652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42869" y="839573"/>
            <a:ext cx="3088800" cy="1142100"/>
          </a:xfrm>
          <a:prstGeom prst="rect">
            <a:avLst/>
          </a:prstGeom>
        </p:spPr>
        <p:txBody>
          <a:bodyPr anchorCtr="0" anchor="b" bIns="113150" lIns="113150" rIns="113150" tIns="113150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3000"/>
            </a:lvl2pPr>
            <a:lvl3pPr lvl="2">
              <a:spcBef>
                <a:spcPts val="0"/>
              </a:spcBef>
              <a:buSzPct val="100000"/>
              <a:defRPr sz="3000"/>
            </a:lvl3pPr>
            <a:lvl4pPr lvl="3">
              <a:spcBef>
                <a:spcPts val="0"/>
              </a:spcBef>
              <a:buSzPct val="100000"/>
              <a:defRPr sz="3000"/>
            </a:lvl4pPr>
            <a:lvl5pPr lvl="4">
              <a:spcBef>
                <a:spcPts val="0"/>
              </a:spcBef>
              <a:buSzPct val="100000"/>
              <a:defRPr sz="3000"/>
            </a:lvl5pPr>
            <a:lvl6pPr lvl="5">
              <a:spcBef>
                <a:spcPts val="0"/>
              </a:spcBef>
              <a:buSzPct val="100000"/>
              <a:defRPr sz="3000"/>
            </a:lvl6pPr>
            <a:lvl7pPr lvl="6">
              <a:spcBef>
                <a:spcPts val="0"/>
              </a:spcBef>
              <a:buSzPct val="100000"/>
              <a:defRPr sz="3000"/>
            </a:lvl7pPr>
            <a:lvl8pPr lvl="7">
              <a:spcBef>
                <a:spcPts val="0"/>
              </a:spcBef>
              <a:buSzPct val="100000"/>
              <a:defRPr sz="3000"/>
            </a:lvl8pPr>
            <a:lvl9pPr lvl="8">
              <a:spcBef>
                <a:spcPts val="0"/>
              </a:spcBef>
              <a:buSzPct val="100000"/>
              <a:defRPr sz="30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42869" y="2099840"/>
            <a:ext cx="3088800" cy="4804499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400"/>
            </a:lvl2pPr>
            <a:lvl3pPr lvl="2">
              <a:spcBef>
                <a:spcPts val="0"/>
              </a:spcBef>
              <a:buSzPct val="100000"/>
              <a:defRPr sz="1400"/>
            </a:lvl3pPr>
            <a:lvl4pPr lvl="3">
              <a:spcBef>
                <a:spcPts val="0"/>
              </a:spcBef>
              <a:buSzPct val="100000"/>
              <a:defRPr sz="1400"/>
            </a:lvl4pPr>
            <a:lvl5pPr lvl="4">
              <a:spcBef>
                <a:spcPts val="0"/>
              </a:spcBef>
              <a:buSzPct val="100000"/>
              <a:defRPr sz="1400"/>
            </a:lvl5pPr>
            <a:lvl6pPr lvl="5">
              <a:spcBef>
                <a:spcPts val="0"/>
              </a:spcBef>
              <a:buSzPct val="100000"/>
              <a:defRPr sz="1400"/>
            </a:lvl6pPr>
            <a:lvl7pPr lvl="6">
              <a:spcBef>
                <a:spcPts val="0"/>
              </a:spcBef>
              <a:buSzPct val="100000"/>
              <a:defRPr sz="1400"/>
            </a:lvl7pPr>
            <a:lvl8pPr lvl="7">
              <a:spcBef>
                <a:spcPts val="0"/>
              </a:spcBef>
              <a:buSzPct val="100000"/>
              <a:defRPr sz="1400"/>
            </a:lvl8pPr>
            <a:lvl9pPr lvl="8">
              <a:spcBef>
                <a:spcPts val="0"/>
              </a:spcBef>
              <a:buSzPct val="100000"/>
              <a:defRPr sz="14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539275" y="680226"/>
            <a:ext cx="7004700" cy="6181500"/>
          </a:xfrm>
          <a:prstGeom prst="rect">
            <a:avLst/>
          </a:prstGeom>
        </p:spPr>
        <p:txBody>
          <a:bodyPr anchorCtr="0" anchor="ctr" bIns="113150" lIns="113150" rIns="113150" tIns="113150"/>
          <a:lstStyle>
            <a:lvl1pPr lvl="0">
              <a:spcBef>
                <a:spcPts val="0"/>
              </a:spcBef>
              <a:buSzPct val="100000"/>
              <a:defRPr sz="5900"/>
            </a:lvl1pPr>
            <a:lvl2pPr lvl="1">
              <a:spcBef>
                <a:spcPts val="0"/>
              </a:spcBef>
              <a:buSzPct val="100000"/>
              <a:defRPr sz="5900"/>
            </a:lvl2pPr>
            <a:lvl3pPr lvl="2">
              <a:spcBef>
                <a:spcPts val="0"/>
              </a:spcBef>
              <a:buSzPct val="100000"/>
              <a:defRPr sz="5900"/>
            </a:lvl3pPr>
            <a:lvl4pPr lvl="3">
              <a:spcBef>
                <a:spcPts val="0"/>
              </a:spcBef>
              <a:buSzPct val="100000"/>
              <a:defRPr sz="5900"/>
            </a:lvl4pPr>
            <a:lvl5pPr lvl="4">
              <a:spcBef>
                <a:spcPts val="0"/>
              </a:spcBef>
              <a:buSzPct val="100000"/>
              <a:defRPr sz="5900"/>
            </a:lvl5pPr>
            <a:lvl6pPr lvl="5">
              <a:spcBef>
                <a:spcPts val="0"/>
              </a:spcBef>
              <a:buSzPct val="100000"/>
              <a:defRPr sz="5900"/>
            </a:lvl6pPr>
            <a:lvl7pPr lvl="6">
              <a:spcBef>
                <a:spcPts val="0"/>
              </a:spcBef>
              <a:buSzPct val="100000"/>
              <a:defRPr sz="5900"/>
            </a:lvl7pPr>
            <a:lvl8pPr lvl="7">
              <a:spcBef>
                <a:spcPts val="0"/>
              </a:spcBef>
              <a:buSzPct val="100000"/>
              <a:defRPr sz="5900"/>
            </a:lvl8pPr>
            <a:lvl9pPr lvl="8">
              <a:spcBef>
                <a:spcPts val="0"/>
              </a:spcBef>
              <a:buSzPct val="100000"/>
              <a:defRPr sz="59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5029200" y="-188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92050" y="1863464"/>
            <a:ext cx="4449900" cy="2240100"/>
          </a:xfrm>
          <a:prstGeom prst="rect">
            <a:avLst/>
          </a:prstGeom>
        </p:spPr>
        <p:txBody>
          <a:bodyPr anchorCtr="0" anchor="b" bIns="113150" lIns="113150" rIns="113150" tIns="11315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92050" y="4235757"/>
            <a:ext cx="4449900" cy="1866300"/>
          </a:xfrm>
          <a:prstGeom prst="rect">
            <a:avLst/>
          </a:prstGeom>
        </p:spPr>
        <p:txBody>
          <a:bodyPr anchorCtr="0" anchor="t" bIns="113150" lIns="113150" rIns="113150" tIns="11315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6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5433450" y="1094157"/>
            <a:ext cx="4220700" cy="5583600"/>
          </a:xfrm>
          <a:prstGeom prst="rect">
            <a:avLst/>
          </a:prstGeom>
        </p:spPr>
        <p:txBody>
          <a:bodyPr anchorCtr="0" anchor="ctr" bIns="113150" lIns="113150" rIns="113150" tIns="11315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42869" y="6392868"/>
            <a:ext cx="6598500" cy="914399"/>
          </a:xfrm>
          <a:prstGeom prst="rect">
            <a:avLst/>
          </a:prstGeom>
        </p:spPr>
        <p:txBody>
          <a:bodyPr anchorCtr="0" anchor="ctr" bIns="113150" lIns="113150" rIns="113150" tIns="11315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</p:spPr>
        <p:txBody>
          <a:bodyPr anchorCtr="0" anchor="ctr" bIns="113150" lIns="113150" rIns="113150" tIns="11315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42869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50" lIns="113150" rIns="113150" tIns="11315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42869" y="1741517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50" lIns="113150" rIns="113150" tIns="11315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22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000"/>
              </a:spcAft>
              <a:buClr>
                <a:schemeClr val="dk2"/>
              </a:buClr>
              <a:buSzPct val="100000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9319703" y="7046638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50" lIns="113150" rIns="113150" tIns="11315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Relationship Id="rId4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398"/>
            <a:ext cx="10058400" cy="776509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/>
        </p:nvSpPr>
        <p:spPr>
          <a:xfrm>
            <a:off x="877950" y="4076450"/>
            <a:ext cx="83025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>
                <a:latin typeface="Times New Roman"/>
                <a:ea typeface="Times New Roman"/>
                <a:cs typeface="Times New Roman"/>
                <a:sym typeface="Times New Roman"/>
              </a:rPr>
              <a:t>CONTRIBUTOR NAME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1072050" y="5906500"/>
            <a:ext cx="25632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______________</a:t>
            </a:r>
          </a:p>
        </p:txBody>
      </p:sp>
      <p:sp>
        <p:nvSpPr>
          <p:cNvPr id="57" name="Shape 57"/>
          <p:cNvSpPr txBox="1"/>
          <p:nvPr/>
        </p:nvSpPr>
        <p:spPr>
          <a:xfrm>
            <a:off x="929850" y="5830643"/>
            <a:ext cx="28476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3000">
                <a:latin typeface="Dawning of a New Day"/>
                <a:ea typeface="Dawning of a New Day"/>
                <a:cs typeface="Dawning of a New Day"/>
                <a:sym typeface="Dawning of a New Day"/>
              </a:rPr>
              <a:t>May 17, 2016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5882525" y="6381750"/>
            <a:ext cx="34020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Publishing Company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6047075" y="5906500"/>
            <a:ext cx="30729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__________________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5934425" y="5779950"/>
            <a:ext cx="3072900" cy="6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3600">
                <a:latin typeface="Dawning of a New Day"/>
                <a:ea typeface="Dawning of a New Day"/>
                <a:cs typeface="Dawning of a New Day"/>
                <a:sym typeface="Dawning of a New Day"/>
              </a:rPr>
              <a:t>Jane Q Publisher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934200" y="1040600"/>
            <a:ext cx="81900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inzel"/>
                <a:ea typeface="Cinzel"/>
                <a:cs typeface="Cinzel"/>
                <a:sym typeface="Cinzel"/>
              </a:rPr>
              <a:t>In Recognition of Your Contribution to the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934187" y="2742500"/>
            <a:ext cx="8190000" cy="9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>
                <a:latin typeface="Cinzel"/>
                <a:ea typeface="Cinzel"/>
                <a:cs typeface="Cinzel"/>
                <a:sym typeface="Cinzel"/>
              </a:rPr>
              <a:t>“BOOK TITLE”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877950" y="2267000"/>
            <a:ext cx="81900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inzel"/>
                <a:ea typeface="Cinzel"/>
                <a:cs typeface="Cinzel"/>
                <a:sym typeface="Cinzel"/>
              </a:rPr>
              <a:t>#1 in {CATEGORY NAME} Category</a:t>
            </a:r>
          </a:p>
        </p:txBody>
      </p:sp>
      <p:sp>
        <p:nvSpPr>
          <p:cNvPr id="64" name="Shape 64"/>
          <p:cNvSpPr txBox="1"/>
          <p:nvPr/>
        </p:nvSpPr>
        <p:spPr>
          <a:xfrm>
            <a:off x="934187" y="3592395"/>
            <a:ext cx="81900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Cinzel"/>
                <a:ea typeface="Cinzel"/>
                <a:cs typeface="Cinzel"/>
                <a:sym typeface="Cinzel"/>
              </a:rPr>
              <a:t>Presented To</a:t>
            </a:r>
          </a:p>
        </p:txBody>
      </p:sp>
      <p:sp>
        <p:nvSpPr>
          <p:cNvPr id="65" name="Shape 65"/>
          <p:cNvSpPr txBox="1"/>
          <p:nvPr/>
        </p:nvSpPr>
        <p:spPr>
          <a:xfrm>
            <a:off x="934200" y="1124750"/>
            <a:ext cx="8190000" cy="11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7200">
                <a:latin typeface="Corsiva"/>
                <a:ea typeface="Corsiva"/>
                <a:cs typeface="Corsiva"/>
                <a:sym typeface="Corsiva"/>
              </a:rPr>
              <a:t>Best Selling Book</a:t>
            </a:r>
          </a:p>
        </p:txBody>
      </p:sp>
      <p:pic>
        <p:nvPicPr>
          <p:cNvPr id="66" name="Shape 66"/>
          <p:cNvPicPr preferRelativeResize="0"/>
          <p:nvPr/>
        </p:nvPicPr>
        <p:blipFill>
          <a:blip r:embed="rId4">
            <a:alphaModFix amt="15000"/>
          </a:blip>
          <a:stretch>
            <a:fillRect/>
          </a:stretch>
        </p:blipFill>
        <p:spPr>
          <a:xfrm>
            <a:off x="3433831" y="4076449"/>
            <a:ext cx="2909643" cy="274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/>
        </p:nvSpPr>
        <p:spPr>
          <a:xfrm>
            <a:off x="877950" y="4076450"/>
            <a:ext cx="83025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>
                <a:latin typeface="Times New Roman"/>
                <a:ea typeface="Times New Roman"/>
                <a:cs typeface="Times New Roman"/>
                <a:sym typeface="Times New Roman"/>
              </a:rPr>
              <a:t>CONTRIBUTOR NAME</a:t>
            </a:r>
          </a:p>
        </p:txBody>
      </p:sp>
      <p:sp>
        <p:nvSpPr>
          <p:cNvPr id="72" name="Shape 72"/>
          <p:cNvSpPr txBox="1"/>
          <p:nvPr/>
        </p:nvSpPr>
        <p:spPr>
          <a:xfrm>
            <a:off x="1072050" y="5906500"/>
            <a:ext cx="25632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______________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x="929850" y="5830643"/>
            <a:ext cx="28476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3000">
                <a:latin typeface="Dawning of a New Day"/>
                <a:ea typeface="Dawning of a New Day"/>
                <a:cs typeface="Dawning of a New Day"/>
                <a:sym typeface="Dawning of a New Day"/>
              </a:rPr>
              <a:t>May 17, 2016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x="5882525" y="6381750"/>
            <a:ext cx="34020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Publishing Company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x="6047075" y="5906500"/>
            <a:ext cx="30729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Times New Roman"/>
                <a:ea typeface="Times New Roman"/>
                <a:cs typeface="Times New Roman"/>
                <a:sym typeface="Times New Roman"/>
              </a:rPr>
              <a:t>__________________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5934425" y="5779950"/>
            <a:ext cx="3072900" cy="6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3600">
                <a:latin typeface="Dawning of a New Day"/>
                <a:ea typeface="Dawning of a New Day"/>
                <a:cs typeface="Dawning of a New Day"/>
                <a:sym typeface="Dawning of a New Day"/>
              </a:rPr>
              <a:t>Jane Q Publisher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934200" y="1040600"/>
            <a:ext cx="8190000" cy="6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inzel"/>
                <a:ea typeface="Cinzel"/>
                <a:cs typeface="Cinzel"/>
                <a:sym typeface="Cinzel"/>
              </a:rPr>
              <a:t>In Recognition of Your Contribution to the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934187" y="2742500"/>
            <a:ext cx="8190000" cy="9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4800">
                <a:latin typeface="Cinzel"/>
                <a:ea typeface="Cinzel"/>
                <a:cs typeface="Cinzel"/>
                <a:sym typeface="Cinzel"/>
              </a:rPr>
              <a:t>“BOOK TITLE”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x="877950" y="2267000"/>
            <a:ext cx="8190000" cy="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800">
                <a:latin typeface="Cinzel"/>
                <a:ea typeface="Cinzel"/>
                <a:cs typeface="Cinzel"/>
                <a:sym typeface="Cinzel"/>
              </a:rPr>
              <a:t>#1 in {CATEGORY NAME} Category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x="934187" y="3592395"/>
            <a:ext cx="81900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2400">
                <a:latin typeface="Cinzel"/>
                <a:ea typeface="Cinzel"/>
                <a:cs typeface="Cinzel"/>
                <a:sym typeface="Cinzel"/>
              </a:rPr>
              <a:t>Presented To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934200" y="1124750"/>
            <a:ext cx="8190000" cy="11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lang="en" sz="7200">
                <a:latin typeface="Corsiva"/>
                <a:ea typeface="Corsiva"/>
                <a:cs typeface="Corsiva"/>
                <a:sym typeface="Corsiva"/>
              </a:rPr>
              <a:t>Best Selling Book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3">
            <a:alphaModFix amt="15000"/>
          </a:blip>
          <a:stretch>
            <a:fillRect/>
          </a:stretch>
        </p:blipFill>
        <p:spPr>
          <a:xfrm>
            <a:off x="3433831" y="4076449"/>
            <a:ext cx="2909643" cy="274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