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4762500" cy="2857500"/>
  <p:notesSz cx="6858000" cy="9144000"/>
  <p:embeddedFontLst>
    <p:embeddedFont>
      <p:font typeface="Francois One" panose="02000503040000020004" pitchFamily="2" charset="77"/>
      <p:regular r:id="rId4"/>
    </p:embeddedFont>
    <p:embeddedFont>
      <p:font typeface="Oswald" panose="02000503000000000000" pitchFamily="2" charset="0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00" userDrawn="1">
          <p15:clr>
            <a:srgbClr val="A4A3A4"/>
          </p15:clr>
        </p15:guide>
        <p15:guide id="2" pos="15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 showGuides="1">
      <p:cViewPr varScale="1">
        <p:scale>
          <a:sx n="280" d="100"/>
          <a:sy n="280" d="100"/>
        </p:scale>
        <p:origin x="1104" y="176"/>
      </p:cViewPr>
      <p:guideLst>
        <p:guide orient="horz" pos="900"/>
        <p:guide pos="15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571816" y="685800"/>
            <a:ext cx="5715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07803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162348" y="413652"/>
            <a:ext cx="4437900" cy="1140300"/>
          </a:xfrm>
          <a:prstGeom prst="rect">
            <a:avLst/>
          </a:prstGeom>
        </p:spPr>
        <p:txBody>
          <a:bodyPr lIns="59950" tIns="59950" rIns="59950" bIns="59950" anchor="b" anchorCtr="0"/>
          <a:lstStyle>
            <a:lvl1pPr lvl="0" algn="ctr">
              <a:spcBef>
                <a:spcPts val="0"/>
              </a:spcBef>
              <a:buSzPct val="100000"/>
              <a:defRPr sz="3400"/>
            </a:lvl1pPr>
            <a:lvl2pPr lvl="1" algn="ctr">
              <a:spcBef>
                <a:spcPts val="0"/>
              </a:spcBef>
              <a:buSzPct val="100000"/>
              <a:defRPr sz="3400"/>
            </a:lvl2pPr>
            <a:lvl3pPr lvl="2" algn="ctr">
              <a:spcBef>
                <a:spcPts val="0"/>
              </a:spcBef>
              <a:buSzPct val="100000"/>
              <a:defRPr sz="3400"/>
            </a:lvl3pPr>
            <a:lvl4pPr lvl="3" algn="ctr">
              <a:spcBef>
                <a:spcPts val="0"/>
              </a:spcBef>
              <a:buSzPct val="100000"/>
              <a:defRPr sz="3400"/>
            </a:lvl4pPr>
            <a:lvl5pPr lvl="4" algn="ctr">
              <a:spcBef>
                <a:spcPts val="0"/>
              </a:spcBef>
              <a:buSzPct val="100000"/>
              <a:defRPr sz="3400"/>
            </a:lvl5pPr>
            <a:lvl6pPr lvl="5" algn="ctr">
              <a:spcBef>
                <a:spcPts val="0"/>
              </a:spcBef>
              <a:buSzPct val="100000"/>
              <a:defRPr sz="3400"/>
            </a:lvl6pPr>
            <a:lvl7pPr lvl="6" algn="ctr">
              <a:spcBef>
                <a:spcPts val="0"/>
              </a:spcBef>
              <a:buSzPct val="100000"/>
              <a:defRPr sz="3400"/>
            </a:lvl7pPr>
            <a:lvl8pPr lvl="7" algn="ctr">
              <a:spcBef>
                <a:spcPts val="0"/>
              </a:spcBef>
              <a:buSzPct val="100000"/>
              <a:defRPr sz="3400"/>
            </a:lvl8pPr>
            <a:lvl9pPr lvl="8" algn="ctr">
              <a:spcBef>
                <a:spcPts val="0"/>
              </a:spcBef>
              <a:buSzPct val="100000"/>
              <a:defRPr sz="34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162343" y="1574513"/>
            <a:ext cx="4437900" cy="440399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62343" y="614513"/>
            <a:ext cx="4437900" cy="1090799"/>
          </a:xfrm>
          <a:prstGeom prst="rect">
            <a:avLst/>
          </a:prstGeom>
        </p:spPr>
        <p:txBody>
          <a:bodyPr lIns="59950" tIns="59950" rIns="59950" bIns="59950" anchor="b" anchorCtr="0"/>
          <a:lstStyle>
            <a:lvl1pPr lvl="0" algn="ctr">
              <a:spcBef>
                <a:spcPts val="0"/>
              </a:spcBef>
              <a:buSzPct val="100000"/>
              <a:defRPr sz="7900"/>
            </a:lvl1pPr>
            <a:lvl2pPr lvl="1" algn="ctr">
              <a:spcBef>
                <a:spcPts val="0"/>
              </a:spcBef>
              <a:buSzPct val="100000"/>
              <a:defRPr sz="7900"/>
            </a:lvl2pPr>
            <a:lvl3pPr lvl="2" algn="ctr">
              <a:spcBef>
                <a:spcPts val="0"/>
              </a:spcBef>
              <a:buSzPct val="100000"/>
              <a:defRPr sz="7900"/>
            </a:lvl3pPr>
            <a:lvl4pPr lvl="3" algn="ctr">
              <a:spcBef>
                <a:spcPts val="0"/>
              </a:spcBef>
              <a:buSzPct val="100000"/>
              <a:defRPr sz="7900"/>
            </a:lvl4pPr>
            <a:lvl5pPr lvl="4" algn="ctr">
              <a:spcBef>
                <a:spcPts val="0"/>
              </a:spcBef>
              <a:buSzPct val="100000"/>
              <a:defRPr sz="7900"/>
            </a:lvl5pPr>
            <a:lvl6pPr lvl="5" algn="ctr">
              <a:spcBef>
                <a:spcPts val="0"/>
              </a:spcBef>
              <a:buSzPct val="100000"/>
              <a:defRPr sz="7900"/>
            </a:lvl6pPr>
            <a:lvl7pPr lvl="6" algn="ctr">
              <a:spcBef>
                <a:spcPts val="0"/>
              </a:spcBef>
              <a:buSzPct val="100000"/>
              <a:defRPr sz="7900"/>
            </a:lvl7pPr>
            <a:lvl8pPr lvl="7" algn="ctr">
              <a:spcBef>
                <a:spcPts val="0"/>
              </a:spcBef>
              <a:buSzPct val="100000"/>
              <a:defRPr sz="7900"/>
            </a:lvl8pPr>
            <a:lvl9pPr lvl="8" algn="ctr">
              <a:spcBef>
                <a:spcPts val="0"/>
              </a:spcBef>
              <a:buSzPct val="100000"/>
              <a:defRPr sz="79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62343" y="1751236"/>
            <a:ext cx="4437900" cy="7227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162343" y="1194916"/>
            <a:ext cx="4437900" cy="467700"/>
          </a:xfrm>
          <a:prstGeom prst="rect">
            <a:avLst/>
          </a:prstGeom>
        </p:spPr>
        <p:txBody>
          <a:bodyPr lIns="59950" tIns="59950" rIns="59950" bIns="59950" anchor="ctr" anchorCtr="0"/>
          <a:lstStyle>
            <a:lvl1pPr lvl="0" algn="ctr">
              <a:spcBef>
                <a:spcPts val="0"/>
              </a:spcBef>
              <a:buSzPct val="100000"/>
              <a:defRPr sz="2400"/>
            </a:lvl1pPr>
            <a:lvl2pPr lvl="1" algn="ctr">
              <a:spcBef>
                <a:spcPts val="0"/>
              </a:spcBef>
              <a:buSzPct val="100000"/>
              <a:defRPr sz="2400"/>
            </a:lvl2pPr>
            <a:lvl3pPr lvl="2" algn="ctr">
              <a:spcBef>
                <a:spcPts val="0"/>
              </a:spcBef>
              <a:buSzPct val="100000"/>
              <a:defRPr sz="2400"/>
            </a:lvl3pPr>
            <a:lvl4pPr lvl="3" algn="ctr">
              <a:spcBef>
                <a:spcPts val="0"/>
              </a:spcBef>
              <a:buSzPct val="100000"/>
              <a:defRPr sz="2400"/>
            </a:lvl4pPr>
            <a:lvl5pPr lvl="4" algn="ctr">
              <a:spcBef>
                <a:spcPts val="0"/>
              </a:spcBef>
              <a:buSzPct val="100000"/>
              <a:defRPr sz="2400"/>
            </a:lvl5pPr>
            <a:lvl6pPr lvl="5" algn="ctr">
              <a:spcBef>
                <a:spcPts val="0"/>
              </a:spcBef>
              <a:buSzPct val="100000"/>
              <a:defRPr sz="2400"/>
            </a:lvl6pPr>
            <a:lvl7pPr lvl="6" algn="ctr">
              <a:spcBef>
                <a:spcPts val="0"/>
              </a:spcBef>
              <a:buSzPct val="100000"/>
              <a:defRPr sz="2400"/>
            </a:lvl7pPr>
            <a:lvl8pPr lvl="7" algn="ctr">
              <a:spcBef>
                <a:spcPts val="0"/>
              </a:spcBef>
              <a:buSzPct val="100000"/>
              <a:defRPr sz="2400"/>
            </a:lvl8pPr>
            <a:lvl9pPr lvl="8" algn="ctr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162343" y="247236"/>
            <a:ext cx="4437900" cy="3183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162343" y="640263"/>
            <a:ext cx="4437900" cy="18978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162343" y="247236"/>
            <a:ext cx="4437900" cy="3183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162343" y="640263"/>
            <a:ext cx="2083200" cy="18978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buSzPct val="100000"/>
              <a:defRPr sz="900"/>
            </a:lvl1pPr>
            <a:lvl2pPr lvl="1">
              <a:spcBef>
                <a:spcPts val="0"/>
              </a:spcBef>
              <a:buSzPct val="100000"/>
              <a:defRPr sz="800"/>
            </a:lvl2pPr>
            <a:lvl3pPr lvl="2">
              <a:spcBef>
                <a:spcPts val="0"/>
              </a:spcBef>
              <a:buSzPct val="100000"/>
              <a:defRPr sz="800"/>
            </a:lvl3pPr>
            <a:lvl4pPr lvl="3">
              <a:spcBef>
                <a:spcPts val="0"/>
              </a:spcBef>
              <a:buSzPct val="100000"/>
              <a:defRPr sz="800"/>
            </a:lvl4pPr>
            <a:lvl5pPr lvl="4">
              <a:spcBef>
                <a:spcPts val="0"/>
              </a:spcBef>
              <a:buSzPct val="100000"/>
              <a:defRPr sz="800"/>
            </a:lvl5pPr>
            <a:lvl6pPr lvl="5">
              <a:spcBef>
                <a:spcPts val="0"/>
              </a:spcBef>
              <a:buSzPct val="100000"/>
              <a:defRPr sz="800"/>
            </a:lvl6pPr>
            <a:lvl7pPr lvl="6">
              <a:spcBef>
                <a:spcPts val="0"/>
              </a:spcBef>
              <a:buSzPct val="100000"/>
              <a:defRPr sz="800"/>
            </a:lvl7pPr>
            <a:lvl8pPr lvl="7">
              <a:spcBef>
                <a:spcPts val="0"/>
              </a:spcBef>
              <a:buSzPct val="100000"/>
              <a:defRPr sz="800"/>
            </a:lvl8pPr>
            <a:lvl9pPr lvl="8">
              <a:spcBef>
                <a:spcPts val="0"/>
              </a:spcBef>
              <a:buSzPct val="100000"/>
              <a:defRPr sz="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2516875" y="640263"/>
            <a:ext cx="2083200" cy="18978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buSzPct val="100000"/>
              <a:defRPr sz="900"/>
            </a:lvl1pPr>
            <a:lvl2pPr lvl="1">
              <a:spcBef>
                <a:spcPts val="0"/>
              </a:spcBef>
              <a:buSzPct val="100000"/>
              <a:defRPr sz="800"/>
            </a:lvl2pPr>
            <a:lvl3pPr lvl="2">
              <a:spcBef>
                <a:spcPts val="0"/>
              </a:spcBef>
              <a:buSzPct val="100000"/>
              <a:defRPr sz="800"/>
            </a:lvl3pPr>
            <a:lvl4pPr lvl="3">
              <a:spcBef>
                <a:spcPts val="0"/>
              </a:spcBef>
              <a:buSzPct val="100000"/>
              <a:defRPr sz="800"/>
            </a:lvl4pPr>
            <a:lvl5pPr lvl="4">
              <a:spcBef>
                <a:spcPts val="0"/>
              </a:spcBef>
              <a:buSzPct val="100000"/>
              <a:defRPr sz="800"/>
            </a:lvl5pPr>
            <a:lvl6pPr lvl="5">
              <a:spcBef>
                <a:spcPts val="0"/>
              </a:spcBef>
              <a:buSzPct val="100000"/>
              <a:defRPr sz="800"/>
            </a:lvl6pPr>
            <a:lvl7pPr lvl="6">
              <a:spcBef>
                <a:spcPts val="0"/>
              </a:spcBef>
              <a:buSzPct val="100000"/>
              <a:defRPr sz="800"/>
            </a:lvl7pPr>
            <a:lvl8pPr lvl="7">
              <a:spcBef>
                <a:spcPts val="0"/>
              </a:spcBef>
              <a:buSzPct val="100000"/>
              <a:defRPr sz="800"/>
            </a:lvl8pPr>
            <a:lvl9pPr lvl="8">
              <a:spcBef>
                <a:spcPts val="0"/>
              </a:spcBef>
              <a:buSzPct val="100000"/>
              <a:defRPr sz="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162343" y="247236"/>
            <a:ext cx="4437900" cy="3183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162343" y="308666"/>
            <a:ext cx="1462500" cy="419700"/>
          </a:xfrm>
          <a:prstGeom prst="rect">
            <a:avLst/>
          </a:prstGeom>
        </p:spPr>
        <p:txBody>
          <a:bodyPr lIns="59950" tIns="59950" rIns="59950" bIns="59950" anchor="b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62343" y="772000"/>
            <a:ext cx="1462500" cy="1766400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buSzPct val="100000"/>
              <a:defRPr sz="800"/>
            </a:lvl1pPr>
            <a:lvl2pPr lvl="1">
              <a:spcBef>
                <a:spcPts val="0"/>
              </a:spcBef>
              <a:buSzPct val="100000"/>
              <a:defRPr sz="800"/>
            </a:lvl2pPr>
            <a:lvl3pPr lvl="2">
              <a:spcBef>
                <a:spcPts val="0"/>
              </a:spcBef>
              <a:buSzPct val="100000"/>
              <a:defRPr sz="800"/>
            </a:lvl3pPr>
            <a:lvl4pPr lvl="3">
              <a:spcBef>
                <a:spcPts val="0"/>
              </a:spcBef>
              <a:buSzPct val="100000"/>
              <a:defRPr sz="800"/>
            </a:lvl4pPr>
            <a:lvl5pPr lvl="4">
              <a:spcBef>
                <a:spcPts val="0"/>
              </a:spcBef>
              <a:buSzPct val="100000"/>
              <a:defRPr sz="800"/>
            </a:lvl5pPr>
            <a:lvl6pPr lvl="5">
              <a:spcBef>
                <a:spcPts val="0"/>
              </a:spcBef>
              <a:buSzPct val="100000"/>
              <a:defRPr sz="800"/>
            </a:lvl6pPr>
            <a:lvl7pPr lvl="6">
              <a:spcBef>
                <a:spcPts val="0"/>
              </a:spcBef>
              <a:buSzPct val="100000"/>
              <a:defRPr sz="800"/>
            </a:lvl7pPr>
            <a:lvl8pPr lvl="7">
              <a:spcBef>
                <a:spcPts val="0"/>
              </a:spcBef>
              <a:buSzPct val="100000"/>
              <a:defRPr sz="800"/>
            </a:lvl8pPr>
            <a:lvl9pPr lvl="8">
              <a:spcBef>
                <a:spcPts val="0"/>
              </a:spcBef>
              <a:buSzPct val="100000"/>
              <a:defRPr sz="8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255338" y="250083"/>
            <a:ext cx="3316500" cy="2272800"/>
          </a:xfrm>
          <a:prstGeom prst="rect">
            <a:avLst/>
          </a:prstGeom>
        </p:spPr>
        <p:txBody>
          <a:bodyPr lIns="59950" tIns="59950" rIns="59950" bIns="59950" anchor="ctr" anchorCtr="0"/>
          <a:lstStyle>
            <a:lvl1pPr lvl="0">
              <a:spcBef>
                <a:spcPts val="0"/>
              </a:spcBef>
              <a:buSzPct val="100000"/>
              <a:defRPr sz="3100"/>
            </a:lvl1pPr>
            <a:lvl2pPr lvl="1">
              <a:spcBef>
                <a:spcPts val="0"/>
              </a:spcBef>
              <a:buSzPct val="100000"/>
              <a:defRPr sz="3100"/>
            </a:lvl2pPr>
            <a:lvl3pPr lvl="2">
              <a:spcBef>
                <a:spcPts val="0"/>
              </a:spcBef>
              <a:buSzPct val="100000"/>
              <a:defRPr sz="3100"/>
            </a:lvl3pPr>
            <a:lvl4pPr lvl="3">
              <a:spcBef>
                <a:spcPts val="0"/>
              </a:spcBef>
              <a:buSzPct val="100000"/>
              <a:defRPr sz="3100"/>
            </a:lvl4pPr>
            <a:lvl5pPr lvl="4">
              <a:spcBef>
                <a:spcPts val="0"/>
              </a:spcBef>
              <a:buSzPct val="100000"/>
              <a:defRPr sz="3100"/>
            </a:lvl5pPr>
            <a:lvl6pPr lvl="5">
              <a:spcBef>
                <a:spcPts val="0"/>
              </a:spcBef>
              <a:buSzPct val="100000"/>
              <a:defRPr sz="3100"/>
            </a:lvl6pPr>
            <a:lvl7pPr lvl="6">
              <a:spcBef>
                <a:spcPts val="0"/>
              </a:spcBef>
              <a:buSzPct val="100000"/>
              <a:defRPr sz="3100"/>
            </a:lvl7pPr>
            <a:lvl8pPr lvl="7">
              <a:spcBef>
                <a:spcPts val="0"/>
              </a:spcBef>
              <a:buSzPct val="100000"/>
              <a:defRPr sz="3100"/>
            </a:lvl8pPr>
            <a:lvl9pPr lvl="8">
              <a:spcBef>
                <a:spcPts val="0"/>
              </a:spcBef>
              <a:buSzPct val="100000"/>
              <a:defRPr sz="31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2381250" y="-69"/>
            <a:ext cx="2381400" cy="285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38281" y="685097"/>
            <a:ext cx="2106900" cy="823500"/>
          </a:xfrm>
          <a:prstGeom prst="rect">
            <a:avLst/>
          </a:prstGeom>
        </p:spPr>
        <p:txBody>
          <a:bodyPr lIns="59950" tIns="59950" rIns="59950" bIns="59950" anchor="b" anchorCtr="0"/>
          <a:lstStyle>
            <a:lvl1pPr lvl="0" algn="ctr">
              <a:spcBef>
                <a:spcPts val="0"/>
              </a:spcBef>
              <a:buSzPct val="100000"/>
              <a:defRPr sz="2800"/>
            </a:lvl1pPr>
            <a:lvl2pPr lvl="1" algn="ctr">
              <a:spcBef>
                <a:spcPts val="0"/>
              </a:spcBef>
              <a:buSzPct val="100000"/>
              <a:defRPr sz="2800"/>
            </a:lvl2pPr>
            <a:lvl3pPr lvl="2" algn="ctr">
              <a:spcBef>
                <a:spcPts val="0"/>
              </a:spcBef>
              <a:buSzPct val="100000"/>
              <a:defRPr sz="2800"/>
            </a:lvl3pPr>
            <a:lvl4pPr lvl="3" algn="ctr">
              <a:spcBef>
                <a:spcPts val="0"/>
              </a:spcBef>
              <a:buSzPct val="100000"/>
              <a:defRPr sz="2800"/>
            </a:lvl4pPr>
            <a:lvl5pPr lvl="4" algn="ctr">
              <a:spcBef>
                <a:spcPts val="0"/>
              </a:spcBef>
              <a:buSzPct val="100000"/>
              <a:defRPr sz="2800"/>
            </a:lvl5pPr>
            <a:lvl6pPr lvl="5" algn="ctr">
              <a:spcBef>
                <a:spcPts val="0"/>
              </a:spcBef>
              <a:buSzPct val="100000"/>
              <a:defRPr sz="2800"/>
            </a:lvl6pPr>
            <a:lvl7pPr lvl="6" algn="ctr">
              <a:spcBef>
                <a:spcPts val="0"/>
              </a:spcBef>
              <a:buSzPct val="100000"/>
              <a:defRPr sz="2800"/>
            </a:lvl7pPr>
            <a:lvl8pPr lvl="7" algn="ctr">
              <a:spcBef>
                <a:spcPts val="0"/>
              </a:spcBef>
              <a:buSzPct val="100000"/>
              <a:defRPr sz="2800"/>
            </a:lvl8pPr>
            <a:lvl9pPr lvl="8" algn="ctr">
              <a:spcBef>
                <a:spcPts val="0"/>
              </a:spcBef>
              <a:buSzPct val="100000"/>
              <a:defRPr sz="28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138281" y="1557263"/>
            <a:ext cx="2106900" cy="686099"/>
          </a:xfrm>
          <a:prstGeom prst="rect">
            <a:avLst/>
          </a:prstGeom>
        </p:spPr>
        <p:txBody>
          <a:bodyPr lIns="59950" tIns="59950" rIns="59950" bIns="5995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14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2572656" y="402263"/>
            <a:ext cx="1998300" cy="2052900"/>
          </a:xfrm>
          <a:prstGeom prst="rect">
            <a:avLst/>
          </a:prstGeom>
        </p:spPr>
        <p:txBody>
          <a:bodyPr lIns="59950" tIns="59950" rIns="59950" bIns="59950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162343" y="2350319"/>
            <a:ext cx="3124500" cy="336300"/>
          </a:xfrm>
          <a:prstGeom prst="rect">
            <a:avLst/>
          </a:prstGeom>
        </p:spPr>
        <p:txBody>
          <a:bodyPr lIns="59950" tIns="59950" rIns="59950" bIns="59950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</p:spPr>
        <p:txBody>
          <a:bodyPr lIns="59950" tIns="59950" rIns="59950" bIns="5995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62343" y="247236"/>
            <a:ext cx="4437900" cy="318300"/>
          </a:xfrm>
          <a:prstGeom prst="rect">
            <a:avLst/>
          </a:prstGeom>
          <a:noFill/>
          <a:ln>
            <a:noFill/>
          </a:ln>
        </p:spPr>
        <p:txBody>
          <a:bodyPr lIns="59950" tIns="59950" rIns="59950" bIns="59950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62343" y="640263"/>
            <a:ext cx="4437900" cy="1897800"/>
          </a:xfrm>
          <a:prstGeom prst="rect">
            <a:avLst/>
          </a:prstGeom>
          <a:noFill/>
          <a:ln>
            <a:noFill/>
          </a:ln>
        </p:spPr>
        <p:txBody>
          <a:bodyPr lIns="59950" tIns="59950" rIns="59950" bIns="59950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12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2"/>
              </a:buClr>
              <a:buSzPct val="100000"/>
              <a:defRPr sz="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412738" y="2590675"/>
            <a:ext cx="285900" cy="218700"/>
          </a:xfrm>
          <a:prstGeom prst="rect">
            <a:avLst/>
          </a:prstGeom>
          <a:noFill/>
          <a:ln>
            <a:noFill/>
          </a:ln>
        </p:spPr>
        <p:txBody>
          <a:bodyPr lIns="59950" tIns="59950" rIns="59950" bIns="59950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700">
                <a:solidFill>
                  <a:schemeClr val="dk2"/>
                </a:solidFill>
              </a:rPr>
              <a:t>‹#›</a:t>
            </a:fld>
            <a:endParaRPr lang="en" sz="7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8300" y="405024"/>
            <a:ext cx="724199" cy="705333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Shape 57"/>
          <p:cNvSpPr/>
          <p:nvPr/>
        </p:nvSpPr>
        <p:spPr>
          <a:xfrm>
            <a:off x="0" y="0"/>
            <a:ext cx="4762500" cy="387000"/>
          </a:xfrm>
          <a:prstGeom prst="rect">
            <a:avLst/>
          </a:prstGeom>
          <a:solidFill>
            <a:srgbClr val="0000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58" name="Shape 58"/>
          <p:cNvSpPr txBox="1"/>
          <p:nvPr/>
        </p:nvSpPr>
        <p:spPr>
          <a:xfrm>
            <a:off x="-19950" y="-87275"/>
            <a:ext cx="4802400" cy="492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000" i="1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rPr>
              <a:t>I WAS JUST INTERVIEWED ON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1814462" y="1258600"/>
            <a:ext cx="2853000" cy="736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800" dirty="0">
                <a:latin typeface="Oswald"/>
                <a:ea typeface="Oswald"/>
                <a:cs typeface="Oswald"/>
                <a:sym typeface="Oswald"/>
              </a:rPr>
              <a:t> FEATURED GUEST</a:t>
            </a:r>
          </a:p>
          <a:p>
            <a:pPr lvl="0" algn="ctr" rtl="0">
              <a:spcBef>
                <a:spcPts val="0"/>
              </a:spcBef>
              <a:buNone/>
            </a:pPr>
            <a:r>
              <a:rPr lang="en" sz="3000" b="1" dirty="0">
                <a:solidFill>
                  <a:srgbClr val="980000"/>
                </a:solidFill>
                <a:latin typeface="Oswald"/>
                <a:ea typeface="Oswald"/>
                <a:cs typeface="Oswald"/>
                <a:sym typeface="Oswald"/>
              </a:rPr>
              <a:t>EXPERT JONES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2468162" y="2143342"/>
            <a:ext cx="1545600" cy="387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>
                <a:latin typeface="Oswald"/>
                <a:ea typeface="Oswald"/>
                <a:cs typeface="Oswald"/>
                <a:sym typeface="Oswald"/>
              </a:rPr>
              <a:t>LISTEN ON</a:t>
            </a:r>
          </a:p>
        </p:txBody>
      </p:sp>
      <p:pic>
        <p:nvPicPr>
          <p:cNvPr id="62" name="Shape 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194949"/>
            <a:ext cx="1678213" cy="1662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FC9ACAC-3505-874B-8937-CC1BED1225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913" y="414346"/>
            <a:ext cx="3621206" cy="686688"/>
          </a:xfrm>
          <a:prstGeom prst="rect">
            <a:avLst/>
          </a:prstGeom>
        </p:spPr>
      </p:pic>
      <p:sp>
        <p:nvSpPr>
          <p:cNvPr id="60" name="Shape 60"/>
          <p:cNvSpPr txBox="1"/>
          <p:nvPr/>
        </p:nvSpPr>
        <p:spPr>
          <a:xfrm>
            <a:off x="2700075" y="769264"/>
            <a:ext cx="1545600" cy="386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sz="1000" dirty="0">
                <a:latin typeface="Oswald"/>
                <a:ea typeface="Oswald"/>
                <a:cs typeface="Oswald"/>
                <a:sym typeface="Oswald"/>
              </a:rPr>
              <a:t>WITH</a:t>
            </a:r>
            <a:r>
              <a:rPr lang="en" sz="1800" dirty="0">
                <a:latin typeface="Oswald"/>
                <a:ea typeface="Oswald"/>
                <a:cs typeface="Oswald"/>
                <a:sym typeface="Oswald"/>
              </a:rPr>
              <a:t> </a:t>
            </a:r>
            <a:r>
              <a:rPr lang="en" sz="1200" dirty="0">
                <a:latin typeface="Oswald"/>
                <a:ea typeface="Oswald"/>
                <a:cs typeface="Oswald"/>
                <a:sym typeface="Oswald"/>
              </a:rPr>
              <a:t>HOST NAME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235E74-CEBD-8B45-87A8-2F509AFA760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40713" y="2443154"/>
            <a:ext cx="2853000" cy="407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690146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Macintosh PowerPoint</Application>
  <PresentationFormat>Custom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Francois One</vt:lpstr>
      <vt:lpstr>Arial</vt:lpstr>
      <vt:lpstr>Oswald</vt:lpstr>
      <vt:lpstr>simple-light-2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/>
  <cp:lastModifiedBy>Microsoft Office User</cp:lastModifiedBy>
  <cp:revision>2</cp:revision>
  <dcterms:modified xsi:type="dcterms:W3CDTF">2021-01-21T17:14:02Z</dcterms:modified>
  <cp:category/>
</cp:coreProperties>
</file>