
<file path=[Content_Types].xml><?xml version="1.0" encoding="utf-8"?>
<Types xmlns="http://schemas.openxmlformats.org/package/2006/content-types">
  <Default ContentType="application/vnd.openxmlformats-package.relationships+xml" Extension="rels"/>
  <Default ContentType="image/png" Extension="png"/>
  <Default ContentType="application/xml" Extension="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4.xml"/>
  <Override ContentType="application/vnd.openxmlformats-officedocument.presentationml.notesSlide+xml" PartName="/ppt/notesSlides/notes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3.xml"/>
  <Override ContentType="application/vnd.openxmlformats-officedocument.theme+xml" PartName="/ppt/theme/theme2.xml"/>
  <Override ContentType="application/vnd.openxmlformats-officedocument.theme+xml" PartName="/ppt/theme/them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4" r:id="rId4"/>
  </p:sldMasterIdLst>
  <p:notesMasterIdLst>
    <p:notesMasterId r:id="rId5"/>
  </p:notesMasterIdLst>
  <p:sldIdLst>
    <p:sldId id="256" r:id="rId6"/>
  </p:sldIdLst>
  <p:sldSz cy="10058400" cx="7772400"/>
  <p:notesSz cx="6858000" cy="9144000"/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Id="rId2" Type="http://schemas.openxmlformats.org/officeDocument/2006/relationships/presProps" Target="presProps.xml"/><Relationship Id="rId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3" Type="http://schemas.openxmlformats.org/officeDocument/2006/relationships/tableStyles" Target="tableStyles.xml"/><Relationship Id="rId6" Type="http://schemas.openxmlformats.org/officeDocument/2006/relationships/slide" Target="slides/slide1.xml"/><Relationship Id="rId5" Type="http://schemas.openxmlformats.org/officeDocument/2006/relationships/notesMaster" Target="notesMasters/notesMaster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2104480" y="685800"/>
            <a:ext cx="26495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/>
          <p:nvPr>
            <p:ph idx="2" type="sldImg"/>
          </p:nvPr>
        </p:nvSpPr>
        <p:spPr>
          <a:xfrm>
            <a:off x="2104480" y="685800"/>
            <a:ext cx="26495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5" name="Shape 4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Font typeface="Arial"/>
              <a:buNone/>
            </a:pPr>
            <a:r>
              <a:t/>
            </a:r>
            <a:endParaRPr b="0" baseline="0" i="0" sz="1100" u="none" cap="none" strike="noStrike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/>
          <p:nvPr>
            <p:ph type="ctrTitle"/>
          </p:nvPr>
        </p:nvSpPr>
        <p:spPr>
          <a:xfrm>
            <a:off x="582929" y="3096313"/>
            <a:ext cx="6606599" cy="226829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1pPr>
            <a:lvl2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2pPr>
            <a:lvl3pPr indent="0" marL="0" marR="0" rtl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3pPr>
            <a:lvl4pPr indent="0" marL="0" marR="0" rtl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4pPr>
            <a:lvl5pPr indent="0" marL="0" marR="0" rtl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5pPr>
            <a:lvl6pPr indent="0" marL="0" marR="0" rtl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6pPr>
            <a:lvl7pPr indent="0" marL="0" marR="0" rtl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7pPr>
            <a:lvl8pPr indent="0" marL="0" marR="0" rtl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8pPr>
            <a:lvl9pPr indent="0" marL="0" marR="0" rtl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9pPr>
          </a:lstStyle>
          <a:p/>
        </p:txBody>
      </p:sp>
      <p:sp>
        <p:nvSpPr>
          <p:cNvPr id="10" name="Shape 10"/>
          <p:cNvSpPr txBox="1"/>
          <p:nvPr>
            <p:ph idx="1" type="subTitle"/>
          </p:nvPr>
        </p:nvSpPr>
        <p:spPr>
          <a:xfrm>
            <a:off x="582929" y="5553882"/>
            <a:ext cx="6606599" cy="15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/>
            </a:lvl1pPr>
            <a:lvl2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/>
            </a:lvl2pPr>
            <a:lvl3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/>
            </a:lvl3pPr>
            <a:lvl4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/>
            </a:lvl4pPr>
            <a:lvl5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/>
            </a:lvl5pPr>
            <a:lvl6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/>
            </a:lvl6pPr>
            <a:lvl7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/>
            </a:lvl7pPr>
            <a:lvl8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/>
            </a:lvl8pPr>
            <a:lvl9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/>
            </a:lvl9pPr>
          </a:lstStyle>
          <a:p/>
        </p:txBody>
      </p:sp>
      <p:sp>
        <p:nvSpPr>
          <p:cNvPr id="11" name="Shape 11"/>
          <p:cNvSpPr txBox="1"/>
          <p:nvPr>
            <p:ph idx="12" type="sldNum"/>
          </p:nvPr>
        </p:nvSpPr>
        <p:spPr>
          <a:xfrm>
            <a:off x="7273271" y="9288596"/>
            <a:ext cx="466499" cy="76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</a:lstStyle>
          <a:p>
            <a:pPr indent="0" lvl="0" mar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/>
          <p:nvPr>
            <p:ph type="title"/>
          </p:nvPr>
        </p:nvSpPr>
        <p:spPr>
          <a:xfrm>
            <a:off x="388618" y="402802"/>
            <a:ext cx="6995100" cy="16763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14" name="Shape 14"/>
          <p:cNvSpPr txBox="1"/>
          <p:nvPr>
            <p:ph idx="1" type="body"/>
          </p:nvPr>
        </p:nvSpPr>
        <p:spPr>
          <a:xfrm>
            <a:off x="388618" y="2346958"/>
            <a:ext cx="6995100" cy="72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7273271" y="9288596"/>
            <a:ext cx="466499" cy="76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</a:lstStyle>
          <a:p>
            <a:pPr indent="0" lvl="0" mar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88618" y="402802"/>
            <a:ext cx="6995100" cy="16763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88618" y="2346958"/>
            <a:ext cx="3395400" cy="72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2" type="body"/>
          </p:nvPr>
        </p:nvSpPr>
        <p:spPr>
          <a:xfrm>
            <a:off x="3988432" y="2346958"/>
            <a:ext cx="3395400" cy="72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x="7273271" y="9288596"/>
            <a:ext cx="466499" cy="76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</a:lstStyle>
          <a:p>
            <a:pPr indent="0" lvl="0" mar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type="title"/>
          </p:nvPr>
        </p:nvSpPr>
        <p:spPr>
          <a:xfrm>
            <a:off x="388618" y="402802"/>
            <a:ext cx="6995100" cy="16763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7273271" y="9288596"/>
            <a:ext cx="466499" cy="76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</a:lstStyle>
          <a:p>
            <a:pPr indent="0" lvl="0" mar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/>
          <p:nvPr>
            <p:ph idx="1" type="body"/>
          </p:nvPr>
        </p:nvSpPr>
        <p:spPr>
          <a:xfrm>
            <a:off x="388618" y="8616782"/>
            <a:ext cx="6995100" cy="10160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 algn="ctr">
              <a:spcBef>
                <a:spcPts val="360"/>
              </a:spcBef>
              <a:buFont typeface="Arial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6" name="Shape 26"/>
          <p:cNvSpPr txBox="1"/>
          <p:nvPr>
            <p:ph idx="12" type="sldNum"/>
          </p:nvPr>
        </p:nvSpPr>
        <p:spPr>
          <a:xfrm>
            <a:off x="7273271" y="9288596"/>
            <a:ext cx="466499" cy="76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</a:lstStyle>
          <a:p>
            <a:pPr indent="0" lvl="0" mar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idx="12" type="sldNum"/>
          </p:nvPr>
        </p:nvSpPr>
        <p:spPr>
          <a:xfrm>
            <a:off x="7273271" y="9288596"/>
            <a:ext cx="466499" cy="76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</a:lstStyle>
          <a:p>
            <a:pPr indent="0" lvl="0" mar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x="388618" y="402802"/>
            <a:ext cx="6995100" cy="16763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1pPr>
            <a:lvl2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2pPr>
            <a:lvl3pPr indent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3pPr>
            <a:lvl4pPr indent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4pPr>
            <a:lvl5pPr indent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5pPr>
            <a:lvl6pPr indent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6pPr>
            <a:lvl7pPr indent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7pPr>
            <a:lvl8pPr indent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8pPr>
            <a:lvl9pPr indent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388618" y="2346958"/>
            <a:ext cx="6995100" cy="72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1pPr>
            <a:lvl2pPr indent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2pPr>
            <a:lvl3pPr indent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3pPr>
            <a:lvl4pPr indent="0" marL="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4pPr>
            <a:lvl5pPr indent="0" marL="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5pPr>
            <a:lvl6pPr indent="0" marL="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6pPr>
            <a:lvl7pPr indent="0" marL="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7pPr>
            <a:lvl8pPr indent="0" marL="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8pPr>
            <a:lvl9pPr indent="0" marL="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9pPr>
          </a:lstStyle>
          <a:p/>
        </p:txBody>
      </p:sp>
      <p:sp>
        <p:nvSpPr>
          <p:cNvPr id="7" name="Shape 7"/>
          <p:cNvSpPr txBox="1"/>
          <p:nvPr>
            <p:ph idx="12" type="sldNum"/>
          </p:nvPr>
        </p:nvSpPr>
        <p:spPr>
          <a:xfrm>
            <a:off x="7273271" y="9288596"/>
            <a:ext cx="466499" cy="76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</a:lstStyle>
          <a:p>
            <a:pPr indent="0" lvl="0" mar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03.png"/><Relationship Id="rId3" Type="http://schemas.openxmlformats.org/officeDocument/2006/relationships/image" Target="../media/image01.png"/><Relationship Id="rId6" Type="http://schemas.openxmlformats.org/officeDocument/2006/relationships/image" Target="../media/image02.png"/><Relationship Id="rId5" Type="http://schemas.openxmlformats.org/officeDocument/2006/relationships/image" Target="../media/image00.png"/><Relationship Id="rId7" Type="http://schemas.openxmlformats.org/officeDocument/2006/relationships/image" Target="../media/image0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Shape 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7772400" cy="10058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Shape 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533400" y="2150800"/>
            <a:ext cx="8003424" cy="8249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Shape 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324825"/>
            <a:ext cx="7772398" cy="1748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Shape 3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-68800" y="0"/>
            <a:ext cx="7936449" cy="247649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Shape 34"/>
          <p:cNvSpPr txBox="1"/>
          <p:nvPr/>
        </p:nvSpPr>
        <p:spPr>
          <a:xfrm>
            <a:off x="0" y="0"/>
            <a:ext cx="7772400" cy="24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Comfortaa"/>
              <a:buNone/>
            </a:pPr>
            <a:r>
              <a:rPr b="0" baseline="0" i="0" lang="en" sz="1400" u="none" cap="none" strike="noStrik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  <a:rtl val="0"/>
              </a:rPr>
              <a:t>Dave Ramsey: Anyone Can Be Financially Successful...If They Really Want It </a:t>
            </a:r>
          </a:p>
        </p:txBody>
      </p:sp>
      <p:sp>
        <p:nvSpPr>
          <p:cNvPr id="35" name="Shape 35"/>
          <p:cNvSpPr txBox="1"/>
          <p:nvPr/>
        </p:nvSpPr>
        <p:spPr>
          <a:xfrm>
            <a:off x="3349975" y="2671500"/>
            <a:ext cx="4346099" cy="8942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Michroma"/>
              <a:buNone/>
            </a:pPr>
            <a:r>
              <a:rPr b="0" baseline="0" i="0" lang="en" sz="3600" u="none" cap="none" strike="noStrike">
                <a:solidFill>
                  <a:srgbClr val="000000"/>
                </a:solidFill>
                <a:latin typeface="Michroma"/>
                <a:ea typeface="Michroma"/>
                <a:cs typeface="Michroma"/>
                <a:sym typeface="Michroma"/>
                <a:rtl val="0"/>
              </a:rPr>
              <a:t>BRIAN HORN</a:t>
            </a:r>
          </a:p>
        </p:txBody>
      </p:sp>
      <p:sp>
        <p:nvSpPr>
          <p:cNvPr id="36" name="Shape 36"/>
          <p:cNvSpPr txBox="1"/>
          <p:nvPr/>
        </p:nvSpPr>
        <p:spPr>
          <a:xfrm>
            <a:off x="3426175" y="3283250"/>
            <a:ext cx="4231799" cy="1505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ct val="25000"/>
              <a:buFont typeface="Michroma"/>
              <a:buNone/>
            </a:pPr>
            <a:r>
              <a:rPr b="0" baseline="0" i="0" lang="en" sz="2000" u="none" cap="none" strike="noStrike">
                <a:solidFill>
                  <a:srgbClr val="434343"/>
                </a:solidFill>
                <a:latin typeface="Michroma"/>
                <a:ea typeface="Michroma"/>
                <a:cs typeface="Michroma"/>
                <a:sym typeface="Michroma"/>
                <a:rtl val="0"/>
              </a:rPr>
              <a:t>HOW HE BUILT A GROWING EMPIRE IN AN INDUSTRY THAT DIDN’T EVEN EXIST</a:t>
            </a:r>
          </a:p>
        </p:txBody>
      </p:sp>
      <p:sp>
        <p:nvSpPr>
          <p:cNvPr id="37" name="Shape 37"/>
          <p:cNvSpPr txBox="1"/>
          <p:nvPr/>
        </p:nvSpPr>
        <p:spPr>
          <a:xfrm>
            <a:off x="4505575" y="5024500"/>
            <a:ext cx="3114300" cy="100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61C00"/>
              </a:buClr>
              <a:buSzPct val="25000"/>
              <a:buFont typeface="Abril Fatface"/>
              <a:buNone/>
            </a:pPr>
            <a:r>
              <a:rPr b="0" baseline="0" i="0" lang="en" sz="1800" u="none" cap="none" strike="noStrike">
                <a:solidFill>
                  <a:srgbClr val="A61C00"/>
                </a:solidFill>
                <a:latin typeface="Abril Fatface"/>
                <a:ea typeface="Abril Fatface"/>
                <a:cs typeface="Abril Fatface"/>
                <a:sym typeface="Abril Fatface"/>
                <a:rtl val="0"/>
              </a:rPr>
              <a:t>12 Documentaries On Netflix That Can  Help You Grow Your  Own Business</a:t>
            </a:r>
          </a:p>
        </p:txBody>
      </p:sp>
      <p:sp>
        <p:nvSpPr>
          <p:cNvPr id="38" name="Shape 38"/>
          <p:cNvSpPr txBox="1"/>
          <p:nvPr/>
        </p:nvSpPr>
        <p:spPr>
          <a:xfrm>
            <a:off x="3075825" y="5960250"/>
            <a:ext cx="4563300" cy="1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Michroma"/>
              <a:buNone/>
            </a:pPr>
            <a:r>
              <a:rPr b="0" baseline="0" i="0" lang="en" sz="1800" u="none" cap="none" strike="noStrike">
                <a:solidFill>
                  <a:srgbClr val="000000"/>
                </a:solidFill>
                <a:latin typeface="Michroma"/>
                <a:ea typeface="Michroma"/>
                <a:cs typeface="Michroma"/>
                <a:sym typeface="Michroma"/>
                <a:rtl val="0"/>
              </a:rPr>
              <a:t>Meet the 10 Most Influential Leaders in Tech Right Now</a:t>
            </a:r>
          </a:p>
        </p:txBody>
      </p:sp>
      <p:sp>
        <p:nvSpPr>
          <p:cNvPr id="39" name="Shape 39"/>
          <p:cNvSpPr txBox="1"/>
          <p:nvPr/>
        </p:nvSpPr>
        <p:spPr>
          <a:xfrm>
            <a:off x="4491450" y="8060525"/>
            <a:ext cx="3000000" cy="8942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bril Fatface"/>
              <a:buNone/>
            </a:pPr>
            <a:r>
              <a:rPr b="0" baseline="0" i="0" lang="en" sz="1600" u="none" cap="none" strike="noStrike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  <a:rtl val="0"/>
              </a:rPr>
              <a:t>Don't Be a Solopreneur.</a:t>
            </a: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bril Fatface"/>
              <a:buNone/>
            </a:pPr>
            <a:r>
              <a:rPr b="0" baseline="0" i="1" lang="en" sz="1600" u="none" cap="none" strike="noStrike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  <a:rtl val="0"/>
              </a:rPr>
              <a:t>Do This Instead.</a:t>
            </a:r>
          </a:p>
        </p:txBody>
      </p:sp>
      <p:sp>
        <p:nvSpPr>
          <p:cNvPr id="40" name="Shape 40"/>
          <p:cNvSpPr txBox="1"/>
          <p:nvPr/>
        </p:nvSpPr>
        <p:spPr>
          <a:xfrm>
            <a:off x="4505575" y="7082600"/>
            <a:ext cx="3000000" cy="100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ct val="25000"/>
              <a:buFont typeface="Michroma"/>
              <a:buNone/>
            </a:pPr>
            <a:r>
              <a:rPr b="0" baseline="0" i="0" lang="en" sz="3000" u="none" cap="none" strike="noStrike">
                <a:solidFill>
                  <a:srgbClr val="434343"/>
                </a:solidFill>
                <a:latin typeface="Michroma"/>
                <a:ea typeface="Michroma"/>
                <a:cs typeface="Michroma"/>
                <a:sym typeface="Michroma"/>
                <a:rtl val="0"/>
              </a:rPr>
              <a:t>Jeff Bezos:</a:t>
            </a: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Michroma"/>
              <a:buNone/>
            </a:pPr>
            <a:r>
              <a:rPr b="0" baseline="0" i="0" lang="en" sz="1200" u="none" cap="none" strike="noStrike">
                <a:solidFill>
                  <a:srgbClr val="000000"/>
                </a:solidFill>
                <a:latin typeface="Michroma"/>
                <a:ea typeface="Michroma"/>
                <a:cs typeface="Michroma"/>
                <a:sym typeface="Michroma"/>
                <a:rtl val="0"/>
              </a:rPr>
              <a:t>Why Amazon Still Is All </a:t>
            </a: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Michroma"/>
              <a:buNone/>
            </a:pPr>
            <a:r>
              <a:rPr b="0" baseline="0" i="0" lang="en" sz="1200" u="none" cap="none" strike="noStrike">
                <a:solidFill>
                  <a:srgbClr val="000000"/>
                </a:solidFill>
                <a:latin typeface="Michroma"/>
                <a:ea typeface="Michroma"/>
                <a:cs typeface="Michroma"/>
                <a:sym typeface="Michroma"/>
                <a:rtl val="0"/>
              </a:rPr>
              <a:t>About The Customer</a:t>
            </a:r>
          </a:p>
        </p:txBody>
      </p:sp>
      <p:pic>
        <p:nvPicPr>
          <p:cNvPr id="41" name="Shape 4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-68800" y="9448800"/>
            <a:ext cx="7841199" cy="609599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Shape 42"/>
          <p:cNvSpPr txBox="1"/>
          <p:nvPr/>
        </p:nvSpPr>
        <p:spPr>
          <a:xfrm>
            <a:off x="-68800" y="9540150"/>
            <a:ext cx="7841099" cy="4268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D966"/>
              </a:buClr>
              <a:buSzPct val="25000"/>
              <a:buFont typeface="Ubuntu"/>
              <a:buNone/>
            </a:pPr>
            <a:r>
              <a:rPr b="0" baseline="0" i="0" lang="en" sz="2800" u="none" cap="none" strike="noStrike">
                <a:solidFill>
                  <a:srgbClr val="FFD966"/>
                </a:solidFill>
                <a:latin typeface="Ubuntu"/>
                <a:ea typeface="Ubuntu"/>
                <a:cs typeface="Ubuntu"/>
                <a:sym typeface="Ubuntu"/>
                <a:rtl val="0"/>
              </a:rPr>
              <a:t>Unleashing Your Maverick Like Mark Cuban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ppt/theme/theme2.xml><?xml version="1.0" encoding="utf-8"?>
<a:theme xmlns:a="http://schemas.openxmlformats.org/drawingml/2006/main" xmlns:r="http://schemas.openxmlformats.org/officeDocument/2006/relationships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