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embeddedFontLst>
    <p:embeddedFont>
      <p:font typeface="Gruppo"/>
      <p:regular r:id="rId6"/>
    </p:embeddedFont>
    <p:embeddedFont>
      <p:font typeface="Raleway"/>
      <p:regular r:id="rId7"/>
      <p:bold r:id="rId8"/>
      <p:italic r:id="rId9"/>
      <p:boldItalic r:id="rId10"/>
    </p:embeddedFont>
    <p:embeddedFont>
      <p:font typeface="Syncopate"/>
      <p:regular r:id="rId11"/>
      <p:bold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yncopate-regular.fntdata"/><Relationship Id="rId10" Type="http://schemas.openxmlformats.org/officeDocument/2006/relationships/font" Target="fonts/Raleway-boldItalic.fntdata"/><Relationship Id="rId13" Type="http://schemas.openxmlformats.org/officeDocument/2006/relationships/font" Target="fonts/Oswald-regular.fntdata"/><Relationship Id="rId12" Type="http://schemas.openxmlformats.org/officeDocument/2006/relationships/font" Target="fonts/Syncopat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aleway-italic.fntdata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font" Target="fonts/Gruppo-regular.fntdata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2104480" y="685800"/>
            <a:ext cx="26495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2104480" y="685800"/>
            <a:ext cx="26495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264952" y="1456057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264942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264942" y="2163088"/>
            <a:ext cx="7242600" cy="383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</a:defRPr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</a:defRPr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</a:defRPr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</a:defRPr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</a:defRPr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</a:defRPr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</a:defRPr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264942" y="6164351"/>
            <a:ext cx="7242600" cy="254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64942" y="4206105"/>
            <a:ext cx="7242600" cy="164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</a:defRPr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</a:defRPr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</a:defRPr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</a:defRPr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</a:defRPr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</a:defRPr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</a:defRPr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264942" y="870270"/>
            <a:ext cx="7242600" cy="1119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264942" y="2253726"/>
            <a:ext cx="7242600" cy="668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264942" y="870270"/>
            <a:ext cx="7242600" cy="1119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264942" y="2253726"/>
            <a:ext cx="3399899" cy="668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107539" y="2253726"/>
            <a:ext cx="3399899" cy="668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264942" y="870270"/>
            <a:ext cx="7242600" cy="1119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264942" y="1086504"/>
            <a:ext cx="2386798" cy="14777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264942" y="2717440"/>
            <a:ext cx="2386798" cy="621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16712" y="880291"/>
            <a:ext cx="5412600" cy="799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3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25675" y="2411541"/>
            <a:ext cx="3438300" cy="2898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</a:defRPr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</a:defRPr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</a:defRPr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</a:defRPr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</a:defRPr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</a:defRPr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</a:defRPr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25675" y="5481567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198575" y="1415966"/>
            <a:ext cx="3261600" cy="72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264942" y="8273124"/>
            <a:ext cx="5099097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64942" y="870270"/>
            <a:ext cx="7242600" cy="1119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64942" y="2253726"/>
            <a:ext cx="7242600" cy="668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201589" y="9119178"/>
            <a:ext cx="466499" cy="76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75" y="6675350"/>
            <a:ext cx="7762799" cy="325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-4875" y="106600"/>
            <a:ext cx="7772400" cy="3255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157075" y="94825"/>
            <a:ext cx="43914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Let me get you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 business on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113550" y="6760950"/>
            <a:ext cx="7653900" cy="70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THE 3 SIMPLE STEPS</a:t>
            </a:r>
            <a:r>
              <a:rPr b="1" i="0" lang="en" sz="3000" u="none" cap="none" strike="noStrike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235500" y="3999750"/>
            <a:ext cx="3888000" cy="2698500"/>
          </a:xfrm>
          <a:prstGeom prst="rect">
            <a:avLst/>
          </a:prstGeom>
          <a:noFill/>
          <a:ln cap="flat" cmpd="sng" w="9525">
            <a:solidFill>
              <a:srgbClr val="00FF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want to include your business in my next photo essay for Small Business Trendsetters </a:t>
            </a:r>
            <a:r>
              <a:rPr lang="en" sz="1100"/>
              <a:t>online magazine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make you a celebrity...for FREE.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Now, I’m </a:t>
            </a:r>
            <a:r>
              <a:rPr b="0" i="1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talking about being a celebrity like Taylor Swift or Jimmy Fallon.  You don’t have to be anywhere near that famous.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mean </a:t>
            </a:r>
            <a:r>
              <a:rPr b="0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you celebrity in your own teeny tiny corner of the world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to the people that do business with you.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you, in any way, rely on knowledge, expertise or credibility to stand out from your competitors, then this will give an advantage that instantly makes you 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obvious choice </a:t>
            </a:r>
            <a:r>
              <a:rPr b="0" i="0" lang="en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all of them.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204600" y="3406325"/>
            <a:ext cx="7499100" cy="54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 CAN MAKE YOU A CELEBRITY</a:t>
            </a:r>
            <a:r>
              <a:rPr b="1" i="0" lang="en" sz="3000" u="none" cap="none" strike="noStrike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</p:txBody>
      </p:sp>
      <p:sp>
        <p:nvSpPr>
          <p:cNvPr id="60" name="Shape 60"/>
          <p:cNvSpPr/>
          <p:nvPr/>
        </p:nvSpPr>
        <p:spPr>
          <a:xfrm>
            <a:off x="0" y="9509600"/>
            <a:ext cx="7772400" cy="5486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-795325" y="9169200"/>
            <a:ext cx="3709697" cy="889200"/>
          </a:xfrm>
          <a:prstGeom prst="flowChartInputOutpu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2630525" y="9169200"/>
            <a:ext cx="529798" cy="340498"/>
          </a:xfrm>
          <a:prstGeom prst="triangle">
            <a:avLst>
              <a:gd fmla="val 50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175" y="228678"/>
            <a:ext cx="2641698" cy="2639397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4" name="Shape 64"/>
          <p:cNvSpPr txBox="1"/>
          <p:nvPr/>
        </p:nvSpPr>
        <p:spPr>
          <a:xfrm>
            <a:off x="439175" y="2868075"/>
            <a:ext cx="2797500" cy="41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0" i="1" lang="en" sz="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YOUR NAME, Professional Authority Media Agent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0" i="1" lang="en" sz="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Founder of YOUR COMPANY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56700" y="7432700"/>
            <a:ext cx="24774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STEP 1: EMAIL ME THE PICTURE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me at xxx-xxx-xxxx or xxxx@xxxxxx.com to find out the type of pictures needed.  Then just email it to me!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2793700" y="7571625"/>
            <a:ext cx="24774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STEP 2: I PUBLISH 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I’ll publish a photo essay about your business in Small Business Trendsetters within days of receiving the image from you.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5271100" y="7573600"/>
            <a:ext cx="2477400" cy="102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STEP 3: GET MORE CUSTOMERS</a:t>
            </a:r>
            <a:b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show you how to use that appearance to bring more customers into your business.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186500" y="3799175"/>
            <a:ext cx="3340198" cy="26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advantage moves products off the shelf, attracts the best customers and earns the highest fees. It stimulates a cycle of success that continually brings in new business every month.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call this advantage “authority positioning”...and we've discovered </a:t>
            </a:r>
            <a:r>
              <a:rPr b="0" i="0" lang="en" sz="1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easy formula to create it for business owners like you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..and to prove this to you, I will include your business in a photo essay in Small Business Trendsetters, then show you how to use that appearance to get more customers.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13550" y="9301425"/>
            <a:ext cx="20910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yncopate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YOUR BIZ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yncopat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NAME HERE, LLC.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157075" y="9433425"/>
            <a:ext cx="45915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ruppo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Gruppo"/>
                <a:ea typeface="Gruppo"/>
                <a:cs typeface="Gruppo"/>
                <a:sym typeface="Gruppo"/>
              </a:rPr>
              <a:t>123 Anystreet Ln, City, ST 12345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ruppo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Gruppo"/>
                <a:ea typeface="Gruppo"/>
                <a:cs typeface="Gruppo"/>
                <a:sym typeface="Gruppo"/>
              </a:rPr>
              <a:t>Email: email@google.com |   Phone: 123-456-7890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923" y="665199"/>
            <a:ext cx="3709698" cy="269639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 rot="-2430505">
            <a:off x="-1764025" y="-822255"/>
            <a:ext cx="4596805" cy="186061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 rot="-2468475">
            <a:off x="-96976" y="266916"/>
            <a:ext cx="2099350" cy="6359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TIME OFFER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EXPIRES 10/31/2015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