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707" r:id="rId3"/>
    <p:sldMasterId id="2147483708" r:id="rId4"/>
    <p:sldMasterId id="2147483709" r:id="rId5"/>
    <p:sldMasterId id="2147483710" r:id="rId6"/>
    <p:sldMasterId id="2147483711" r:id="rId7"/>
  </p:sldMasterIdLst>
  <p:notesMasterIdLst>
    <p:notesMasterId r:id="rId8"/>
  </p:notesMasterIdLst>
  <p:sldIdLst>
    <p:sldId id="256" r:id="rId9"/>
    <p:sldId id="257" r:id="rId10"/>
    <p:sldId id="258" r:id="rId11"/>
    <p:sldId id="259" r:id="rId12"/>
  </p:sldIdLst>
  <p:sldSz cy="10058400" cx="7772400"/>
  <p:notesSz cx="6858000" cy="9144000"/>
  <p:embeddedFontLst>
    <p:embeddedFont>
      <p:font typeface="Carme"/>
      <p:regular r:id="rId13"/>
    </p:embeddedFont>
    <p:embeddedFont>
      <p:font typeface="Helvetica Neue"/>
      <p:regular r:id="rId14"/>
      <p:bold r:id="rId15"/>
      <p:italic r:id="rId16"/>
      <p:boldItalic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font" Target="fonts/Carme-regular.fntdata"/><Relationship Id="rId12" Type="http://schemas.openxmlformats.org/officeDocument/2006/relationships/slide" Target="slides/slide4.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15" Type="http://schemas.openxmlformats.org/officeDocument/2006/relationships/font" Target="fonts/HelveticaNeue-bold.fntdata"/><Relationship Id="rId14" Type="http://schemas.openxmlformats.org/officeDocument/2006/relationships/font" Target="fonts/HelveticaNeue-regular.fntdata"/><Relationship Id="rId17" Type="http://schemas.openxmlformats.org/officeDocument/2006/relationships/font" Target="fonts/HelveticaNeue-boldItalic.fntdata"/><Relationship Id="rId16" Type="http://schemas.openxmlformats.org/officeDocument/2006/relationships/font" Target="fonts/HelveticaNeue-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2104480" y="685800"/>
            <a:ext cx="26495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6" name="Shape 266"/>
        <p:cNvGrpSpPr/>
        <p:nvPr/>
      </p:nvGrpSpPr>
      <p:grpSpPr>
        <a:xfrm>
          <a:off x="0" y="0"/>
          <a:ext cx="0" cy="0"/>
          <a:chOff x="0" y="0"/>
          <a:chExt cx="0" cy="0"/>
        </a:xfrm>
      </p:grpSpPr>
      <p:sp>
        <p:nvSpPr>
          <p:cNvPr id="267" name="Shape 267"/>
          <p:cNvSpPr txBox="1"/>
          <p:nvPr>
            <p:ph idx="1" type="body"/>
          </p:nvPr>
        </p:nvSpPr>
        <p:spPr>
          <a:xfrm>
            <a:off x="914400" y="4343400"/>
            <a:ext cx="50291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268" name="Shape 268"/>
          <p:cNvSpPr/>
          <p:nvPr>
            <p:ph idx="2" type="sldImg"/>
          </p:nvPr>
        </p:nvSpPr>
        <p:spPr>
          <a:xfrm>
            <a:off x="1073727" y="685800"/>
            <a:ext cx="471054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 name="Shape 300"/>
        <p:cNvGrpSpPr/>
        <p:nvPr/>
      </p:nvGrpSpPr>
      <p:grpSpPr>
        <a:xfrm>
          <a:off x="0" y="0"/>
          <a:ext cx="0" cy="0"/>
          <a:chOff x="0" y="0"/>
          <a:chExt cx="0" cy="0"/>
        </a:xfrm>
      </p:grpSpPr>
      <p:sp>
        <p:nvSpPr>
          <p:cNvPr id="301" name="Shape 301"/>
          <p:cNvSpPr txBox="1"/>
          <p:nvPr>
            <p:ph idx="1" type="body"/>
          </p:nvPr>
        </p:nvSpPr>
        <p:spPr>
          <a:xfrm>
            <a:off x="914400" y="4343400"/>
            <a:ext cx="50291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02" name="Shape 302"/>
          <p:cNvSpPr/>
          <p:nvPr>
            <p:ph idx="2" type="sldImg"/>
          </p:nvPr>
        </p:nvSpPr>
        <p:spPr>
          <a:xfrm>
            <a:off x="1073727" y="685800"/>
            <a:ext cx="471054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0" name="Shape 330"/>
        <p:cNvGrpSpPr/>
        <p:nvPr/>
      </p:nvGrpSpPr>
      <p:grpSpPr>
        <a:xfrm>
          <a:off x="0" y="0"/>
          <a:ext cx="0" cy="0"/>
          <a:chOff x="0" y="0"/>
          <a:chExt cx="0" cy="0"/>
        </a:xfrm>
      </p:grpSpPr>
      <p:sp>
        <p:nvSpPr>
          <p:cNvPr id="331" name="Shape 331"/>
          <p:cNvSpPr txBox="1"/>
          <p:nvPr>
            <p:ph idx="1" type="body"/>
          </p:nvPr>
        </p:nvSpPr>
        <p:spPr>
          <a:xfrm>
            <a:off x="914400" y="4343400"/>
            <a:ext cx="50291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32" name="Shape 332"/>
          <p:cNvSpPr/>
          <p:nvPr>
            <p:ph idx="2" type="sldImg"/>
          </p:nvPr>
        </p:nvSpPr>
        <p:spPr>
          <a:xfrm>
            <a:off x="1073727" y="685800"/>
            <a:ext cx="471054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1" name="Shape 361"/>
        <p:cNvGrpSpPr/>
        <p:nvPr/>
      </p:nvGrpSpPr>
      <p:grpSpPr>
        <a:xfrm>
          <a:off x="0" y="0"/>
          <a:ext cx="0" cy="0"/>
          <a:chOff x="0" y="0"/>
          <a:chExt cx="0" cy="0"/>
        </a:xfrm>
      </p:grpSpPr>
      <p:sp>
        <p:nvSpPr>
          <p:cNvPr id="362" name="Shape 362"/>
          <p:cNvSpPr txBox="1"/>
          <p:nvPr>
            <p:ph idx="1" type="body"/>
          </p:nvPr>
        </p:nvSpPr>
        <p:spPr>
          <a:xfrm>
            <a:off x="914400" y="4343400"/>
            <a:ext cx="5029199" cy="4114800"/>
          </a:xfrm>
          <a:prstGeom prst="rect">
            <a:avLst/>
          </a:prstGeom>
          <a:noFill/>
          <a:ln>
            <a:noFill/>
          </a:ln>
        </p:spPr>
        <p:txBody>
          <a:bodyPr anchorCtr="0" anchor="ctr" bIns="91425" lIns="91425" rIns="91425" tIns="91425">
            <a:noAutofit/>
          </a:bodyPr>
          <a:lstStyle/>
          <a:p>
            <a:pPr lvl="0">
              <a:spcBef>
                <a:spcPts val="0"/>
              </a:spcBef>
              <a:buNone/>
            </a:pPr>
            <a:r>
              <a:t/>
            </a:r>
            <a:endParaRPr/>
          </a:p>
        </p:txBody>
      </p:sp>
      <p:sp>
        <p:nvSpPr>
          <p:cNvPr id="363" name="Shape 363"/>
          <p:cNvSpPr/>
          <p:nvPr>
            <p:ph idx="2" type="sldImg"/>
          </p:nvPr>
        </p:nvSpPr>
        <p:spPr>
          <a:xfrm>
            <a:off x="1073727" y="685800"/>
            <a:ext cx="471054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264952" y="1456057"/>
            <a:ext cx="7242600" cy="40140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264944" y="5542288"/>
            <a:ext cx="7242600" cy="1550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7201589" y="9119179"/>
            <a:ext cx="466500" cy="7698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264944" y="2163088"/>
            <a:ext cx="7242600" cy="38397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264944" y="6164351"/>
            <a:ext cx="7242600" cy="25437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7201589" y="9119179"/>
            <a:ext cx="466500" cy="7698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7201589" y="9119179"/>
            <a:ext cx="466500" cy="7698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amp; Subtitle">
    <p:spTree>
      <p:nvGrpSpPr>
        <p:cNvPr id="61" name="Shape 61"/>
        <p:cNvGrpSpPr/>
        <p:nvPr/>
      </p:nvGrpSpPr>
      <p:grpSpPr>
        <a:xfrm>
          <a:off x="0" y="0"/>
          <a:ext cx="0" cy="0"/>
          <a:chOff x="0" y="0"/>
          <a:chExt cx="0" cy="0"/>
        </a:xfrm>
      </p:grpSpPr>
      <p:sp>
        <p:nvSpPr>
          <p:cNvPr id="62" name="Shape 62"/>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Photo - Horizontal">
    <p:spTree>
      <p:nvGrpSpPr>
        <p:cNvPr id="63" name="Shape 63"/>
        <p:cNvGrpSpPr/>
        <p:nvPr/>
      </p:nvGrpSpPr>
      <p:grpSpPr>
        <a:xfrm>
          <a:off x="0" y="0"/>
          <a:ext cx="0" cy="0"/>
          <a:chOff x="0" y="0"/>
          <a:chExt cx="0" cy="0"/>
        </a:xfrm>
      </p:grpSpPr>
      <p:sp>
        <p:nvSpPr>
          <p:cNvPr id="64" name="Shape 64"/>
          <p:cNvSpPr/>
          <p:nvPr>
            <p:ph idx="2" type="pic"/>
          </p:nvPr>
        </p:nvSpPr>
        <p:spPr>
          <a:xfrm>
            <a:off x="960164" y="2568624"/>
            <a:ext cx="5844481" cy="3433018"/>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65" name="Shape 65"/>
          <p:cNvSpPr txBox="1"/>
          <p:nvPr>
            <p:ph type="title"/>
          </p:nvPr>
        </p:nvSpPr>
        <p:spPr>
          <a:xfrm>
            <a:off x="759023" y="6097413"/>
            <a:ext cx="6254353" cy="825103"/>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66" name="Shape 66"/>
          <p:cNvSpPr txBox="1"/>
          <p:nvPr>
            <p:ph idx="1" type="body"/>
          </p:nvPr>
        </p:nvSpPr>
        <p:spPr>
          <a:xfrm>
            <a:off x="759023" y="6951984"/>
            <a:ext cx="6254353" cy="655662"/>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67" name="Shape 67"/>
          <p:cNvSpPr txBox="1"/>
          <p:nvPr>
            <p:ph idx="12" type="sldNum"/>
          </p:nvPr>
        </p:nvSpPr>
        <p:spPr>
          <a:xfrm>
            <a:off x="3711937" y="7563445"/>
            <a:ext cx="340934" cy="343792"/>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Center">
    <p:spTree>
      <p:nvGrpSpPr>
        <p:cNvPr id="68" name="Shape 68"/>
        <p:cNvGrpSpPr/>
        <p:nvPr/>
      </p:nvGrpSpPr>
      <p:grpSpPr>
        <a:xfrm>
          <a:off x="0" y="0"/>
          <a:ext cx="0" cy="0"/>
          <a:chOff x="0" y="0"/>
          <a:chExt cx="0" cy="0"/>
        </a:xfrm>
      </p:grpSpPr>
      <p:sp>
        <p:nvSpPr>
          <p:cNvPr id="69" name="Shape 69"/>
          <p:cNvSpPr txBox="1"/>
          <p:nvPr>
            <p:ph type="title"/>
          </p:nvPr>
        </p:nvSpPr>
        <p:spPr>
          <a:xfrm>
            <a:off x="759023" y="4071491"/>
            <a:ext cx="6254353" cy="1915417"/>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70" name="Shape 70"/>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Vertical">
    <p:spTree>
      <p:nvGrpSpPr>
        <p:cNvPr id="71" name="Shape 71"/>
        <p:cNvGrpSpPr/>
        <p:nvPr/>
      </p:nvGrpSpPr>
      <p:grpSpPr>
        <a:xfrm>
          <a:off x="0" y="0"/>
          <a:ext cx="0" cy="0"/>
          <a:chOff x="0" y="0"/>
          <a:chExt cx="0" cy="0"/>
        </a:xfrm>
      </p:grpSpPr>
      <p:sp>
        <p:nvSpPr>
          <p:cNvPr id="72" name="Shape 72"/>
          <p:cNvSpPr/>
          <p:nvPr>
            <p:ph idx="2" type="pic"/>
          </p:nvPr>
        </p:nvSpPr>
        <p:spPr>
          <a:xfrm>
            <a:off x="4015233" y="2568624"/>
            <a:ext cx="3187898" cy="477381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73" name="Shape 73"/>
          <p:cNvSpPr txBox="1"/>
          <p:nvPr>
            <p:ph type="title"/>
          </p:nvPr>
        </p:nvSpPr>
        <p:spPr>
          <a:xfrm>
            <a:off x="569267" y="2568624"/>
            <a:ext cx="3187898" cy="2313235"/>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Font typeface="Helvetica Neue"/>
              <a:buNone/>
              <a:defRPr b="0" i="0" sz="6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74" name="Shape 74"/>
          <p:cNvSpPr txBox="1"/>
          <p:nvPr>
            <p:ph idx="1" type="body"/>
          </p:nvPr>
        </p:nvSpPr>
        <p:spPr>
          <a:xfrm>
            <a:off x="569267" y="4962897"/>
            <a:ext cx="3187898" cy="2379538"/>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75" name="Shape 75"/>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Top">
    <p:spTree>
      <p:nvGrpSpPr>
        <p:cNvPr id="76" name="Shape 76"/>
        <p:cNvGrpSpPr/>
        <p:nvPr/>
      </p:nvGrpSpPr>
      <p:grpSpPr>
        <a:xfrm>
          <a:off x="0" y="0"/>
          <a:ext cx="0" cy="0"/>
          <a:chOff x="0" y="0"/>
          <a:chExt cx="0" cy="0"/>
        </a:xfrm>
      </p:grpSpPr>
      <p:sp>
        <p:nvSpPr>
          <p:cNvPr id="77" name="Shape 77"/>
          <p:cNvSpPr txBox="1"/>
          <p:nvPr>
            <p:ph type="title"/>
          </p:nvPr>
        </p:nvSpPr>
        <p:spPr>
          <a:xfrm>
            <a:off x="569267" y="2458119"/>
            <a:ext cx="6633864" cy="1252388"/>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78" name="Shape 78"/>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mp; Bullets">
    <p:bg>
      <p:bgPr>
        <a:gradFill>
          <a:gsLst>
            <a:gs pos="0">
              <a:srgbClr val="FCFFFE"/>
            </a:gs>
            <a:gs pos="100000">
              <a:srgbClr val="E0DFE1"/>
            </a:gs>
          </a:gsLst>
          <a:lin ang="5400000" scaled="0"/>
        </a:gradFill>
      </p:bgPr>
    </p:bg>
    <p:spTree>
      <p:nvGrpSpPr>
        <p:cNvPr id="79" name="Shape 79"/>
        <p:cNvGrpSpPr/>
        <p:nvPr/>
      </p:nvGrpSpPr>
      <p:grpSpPr>
        <a:xfrm>
          <a:off x="0" y="0"/>
          <a:ext cx="0" cy="0"/>
          <a:chOff x="0" y="0"/>
          <a:chExt cx="0" cy="0"/>
        </a:xfrm>
      </p:grpSpPr>
      <p:cxnSp>
        <p:nvCxnSpPr>
          <p:cNvPr id="80" name="Shape 80"/>
          <p:cNvCxnSpPr/>
          <p:nvPr/>
        </p:nvCxnSpPr>
        <p:spPr>
          <a:xfrm>
            <a:off x="3017038" y="-241576"/>
            <a:ext cx="0" cy="10788321"/>
          </a:xfrm>
          <a:prstGeom prst="straightConnector1">
            <a:avLst/>
          </a:prstGeom>
          <a:noFill/>
          <a:ln cap="rnd" cmpd="sng" w="63500">
            <a:solidFill>
              <a:srgbClr val="6FBE40"/>
            </a:solidFill>
            <a:prstDash val="dashDot"/>
            <a:round/>
            <a:headEnd len="med" w="med" type="none"/>
            <a:tailEnd len="med" w="med" type="none"/>
          </a:ln>
        </p:spPr>
      </p:cxnSp>
      <p:sp>
        <p:nvSpPr>
          <p:cNvPr id="81" name="Shape 81"/>
          <p:cNvSpPr/>
          <p:nvPr/>
        </p:nvSpPr>
        <p:spPr>
          <a:xfrm>
            <a:off x="-49415" y="-58935"/>
            <a:ext cx="2890852" cy="10562041"/>
          </a:xfrm>
          <a:prstGeom prst="rect">
            <a:avLst/>
          </a:prstGeom>
          <a:solidFill>
            <a:srgbClr val="6FBE40"/>
          </a:solidFill>
          <a:ln>
            <a:noFill/>
          </a:ln>
          <a:effectLst>
            <a:outerShdw blurRad="25399" rotWithShape="0" dir="5400000" dist="1270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82" name="Shape 82"/>
          <p:cNvSpPr/>
          <p:nvPr/>
        </p:nvSpPr>
        <p:spPr>
          <a:xfrm>
            <a:off x="-461660" y="753044"/>
            <a:ext cx="7926499" cy="1562493"/>
          </a:xfrm>
          <a:custGeom>
            <a:pathLst>
              <a:path extrusionOk="0" h="120000" w="120000">
                <a:moveTo>
                  <a:pt x="0" y="0"/>
                </a:moveTo>
                <a:lnTo>
                  <a:pt x="107616" y="0"/>
                </a:lnTo>
                <a:lnTo>
                  <a:pt x="120000" y="120000"/>
                </a:lnTo>
                <a:lnTo>
                  <a:pt x="1188" y="120000"/>
                </a:lnTo>
                <a:lnTo>
                  <a:pt x="0" y="0"/>
                </a:lnTo>
                <a:close/>
              </a:path>
            </a:pathLst>
          </a:custGeom>
          <a:solidFill>
            <a:srgbClr val="E8E9ED"/>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Font typeface="Helvetica Neue"/>
              <a:buNone/>
            </a:pPr>
            <a:r>
              <a:t/>
            </a:r>
            <a:endParaRPr b="0" i="0" sz="2500" u="none" cap="none" strike="noStrike">
              <a:solidFill>
                <a:srgbClr val="000000"/>
              </a:solidFill>
              <a:latin typeface="Helvetica Neue"/>
              <a:ea typeface="Helvetica Neue"/>
              <a:cs typeface="Helvetica Neue"/>
              <a:sym typeface="Helvetica Neue"/>
            </a:endParaRPr>
          </a:p>
        </p:txBody>
      </p:sp>
      <p:sp>
        <p:nvSpPr>
          <p:cNvPr id="83" name="Shape 83"/>
          <p:cNvSpPr/>
          <p:nvPr/>
        </p:nvSpPr>
        <p:spPr>
          <a:xfrm>
            <a:off x="3192642" y="8251031"/>
            <a:ext cx="4418702" cy="1562493"/>
          </a:xfrm>
          <a:prstGeom prst="rect">
            <a:avLst/>
          </a:prstGeom>
          <a:solidFill>
            <a:srgbClr val="F5D227"/>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84" name="Shape 84"/>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Bullets &amp; Photo">
    <p:spTree>
      <p:nvGrpSpPr>
        <p:cNvPr id="85" name="Shape 85"/>
        <p:cNvGrpSpPr/>
        <p:nvPr/>
      </p:nvGrpSpPr>
      <p:grpSpPr>
        <a:xfrm>
          <a:off x="0" y="0"/>
          <a:ext cx="0" cy="0"/>
          <a:chOff x="0" y="0"/>
          <a:chExt cx="0" cy="0"/>
        </a:xfrm>
      </p:grpSpPr>
      <p:sp>
        <p:nvSpPr>
          <p:cNvPr id="86" name="Shape 86"/>
          <p:cNvSpPr/>
          <p:nvPr>
            <p:ph idx="2" type="pic"/>
          </p:nvPr>
        </p:nvSpPr>
        <p:spPr>
          <a:xfrm>
            <a:off x="4015233" y="3710508"/>
            <a:ext cx="3187898" cy="3646661"/>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87" name="Shape 87"/>
          <p:cNvSpPr txBox="1"/>
          <p:nvPr>
            <p:ph type="title"/>
          </p:nvPr>
        </p:nvSpPr>
        <p:spPr>
          <a:xfrm>
            <a:off x="569267" y="2458119"/>
            <a:ext cx="6633864" cy="1252388"/>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88" name="Shape 88"/>
          <p:cNvSpPr txBox="1"/>
          <p:nvPr>
            <p:ph idx="1" type="body"/>
          </p:nvPr>
        </p:nvSpPr>
        <p:spPr>
          <a:xfrm>
            <a:off x="569267" y="3710508"/>
            <a:ext cx="3187898" cy="3646661"/>
          </a:xfrm>
          <a:prstGeom prst="rect">
            <a:avLst/>
          </a:prstGeom>
          <a:noFill/>
          <a:ln>
            <a:noFill/>
          </a:ln>
        </p:spPr>
        <p:txBody>
          <a:bodyPr anchorCtr="0" anchor="ctr" bIns="72150" lIns="72150" rIns="72150" tIns="72150"/>
          <a:lstStyle>
            <a:lvl1pPr indent="-203200" lvl="0" marL="3429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1pPr>
            <a:lvl2pPr indent="-215900" lvl="1" marL="6223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2pPr>
            <a:lvl3pPr indent="-215900" lvl="2" marL="8890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3pPr>
            <a:lvl4pPr indent="-203200" lvl="3" marL="11557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4pPr>
            <a:lvl5pPr indent="-215900" lvl="4" marL="14351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89" name="Shape 89"/>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ullets">
    <p:spTree>
      <p:nvGrpSpPr>
        <p:cNvPr id="90" name="Shape 90"/>
        <p:cNvGrpSpPr/>
        <p:nvPr/>
      </p:nvGrpSpPr>
      <p:grpSpPr>
        <a:xfrm>
          <a:off x="0" y="0"/>
          <a:ext cx="0" cy="0"/>
          <a:chOff x="0" y="0"/>
          <a:chExt cx="0" cy="0"/>
        </a:xfrm>
      </p:grpSpPr>
      <p:sp>
        <p:nvSpPr>
          <p:cNvPr id="91" name="Shape 91"/>
          <p:cNvSpPr txBox="1"/>
          <p:nvPr>
            <p:ph idx="1" type="body"/>
          </p:nvPr>
        </p:nvSpPr>
        <p:spPr>
          <a:xfrm>
            <a:off x="569267" y="2936974"/>
            <a:ext cx="6633864" cy="4184451"/>
          </a:xfrm>
          <a:prstGeom prst="rect">
            <a:avLst/>
          </a:prstGeom>
          <a:noFill/>
          <a:ln>
            <a:noFill/>
          </a:ln>
        </p:spPr>
        <p:txBody>
          <a:bodyPr anchorCtr="0" anchor="ctr" bIns="72150" lIns="72150" rIns="72150" tIns="72150"/>
          <a:lstStyle>
            <a:lvl1pPr indent="-292100" lvl="0" marL="469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1pPr>
            <a:lvl2pPr indent="-279400" lvl="1" marL="8128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2pPr>
            <a:lvl3pPr indent="-292100" lvl="2" marL="11684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3pPr>
            <a:lvl4pPr indent="-292100" lvl="3" marL="15240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4pPr>
            <a:lvl5pPr indent="-279400" lvl="4" marL="1866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92" name="Shape 92"/>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264944" y="4206106"/>
            <a:ext cx="7242600" cy="16461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7201589" y="9119179"/>
            <a:ext cx="466500" cy="7698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3 Up">
    <p:spTree>
      <p:nvGrpSpPr>
        <p:cNvPr id="93" name="Shape 93"/>
        <p:cNvGrpSpPr/>
        <p:nvPr/>
      </p:nvGrpSpPr>
      <p:grpSpPr>
        <a:xfrm>
          <a:off x="0" y="0"/>
          <a:ext cx="0" cy="0"/>
          <a:chOff x="0" y="0"/>
          <a:chExt cx="0" cy="0"/>
        </a:xfrm>
      </p:grpSpPr>
      <p:sp>
        <p:nvSpPr>
          <p:cNvPr id="94" name="Shape 94"/>
          <p:cNvSpPr/>
          <p:nvPr>
            <p:ph idx="2" type="pic"/>
          </p:nvPr>
        </p:nvSpPr>
        <p:spPr>
          <a:xfrm>
            <a:off x="4015233" y="5154438"/>
            <a:ext cx="3187898" cy="2187997"/>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95" name="Shape 95"/>
          <p:cNvSpPr/>
          <p:nvPr>
            <p:ph idx="3" type="pic"/>
          </p:nvPr>
        </p:nvSpPr>
        <p:spPr>
          <a:xfrm>
            <a:off x="4018949" y="2715964"/>
            <a:ext cx="3187899" cy="2187996"/>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96" name="Shape 96"/>
          <p:cNvSpPr/>
          <p:nvPr>
            <p:ph idx="4" type="pic"/>
          </p:nvPr>
        </p:nvSpPr>
        <p:spPr>
          <a:xfrm>
            <a:off x="569267" y="2715964"/>
            <a:ext cx="3187898" cy="462647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97" name="Shape 97"/>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98" name="Shape 98"/>
        <p:cNvGrpSpPr/>
        <p:nvPr/>
      </p:nvGrpSpPr>
      <p:grpSpPr>
        <a:xfrm>
          <a:off x="0" y="0"/>
          <a:ext cx="0" cy="0"/>
          <a:chOff x="0" y="0"/>
          <a:chExt cx="0" cy="0"/>
        </a:xfrm>
      </p:grpSpPr>
      <p:sp>
        <p:nvSpPr>
          <p:cNvPr id="99" name="Shape 99"/>
          <p:cNvSpPr txBox="1"/>
          <p:nvPr>
            <p:ph idx="1" type="body"/>
          </p:nvPr>
        </p:nvSpPr>
        <p:spPr>
          <a:xfrm>
            <a:off x="759023" y="5891138"/>
            <a:ext cx="6254353" cy="432196"/>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25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00" name="Shape 100"/>
          <p:cNvSpPr txBox="1"/>
          <p:nvPr>
            <p:ph idx="2" type="body"/>
          </p:nvPr>
        </p:nvSpPr>
        <p:spPr>
          <a:xfrm>
            <a:off x="759023" y="4550345"/>
            <a:ext cx="6254353" cy="648296"/>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39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01" name="Shape 101"/>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p:spTree>
      <p:nvGrpSpPr>
        <p:cNvPr id="102" name="Shape 102"/>
        <p:cNvGrpSpPr/>
        <p:nvPr/>
      </p:nvGrpSpPr>
      <p:grpSpPr>
        <a:xfrm>
          <a:off x="0" y="0"/>
          <a:ext cx="0" cy="0"/>
          <a:chOff x="0" y="0"/>
          <a:chExt cx="0" cy="0"/>
        </a:xfrm>
      </p:grpSpPr>
      <p:sp>
        <p:nvSpPr>
          <p:cNvPr id="103" name="Shape 103"/>
          <p:cNvSpPr/>
          <p:nvPr>
            <p:ph idx="2" type="pic"/>
          </p:nvPr>
        </p:nvSpPr>
        <p:spPr>
          <a:xfrm>
            <a:off x="0" y="2200275"/>
            <a:ext cx="7772399" cy="565785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04" name="Shape 104"/>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spTree>
      <p:nvGrpSpPr>
        <p:cNvPr id="105" name="Shape 105"/>
        <p:cNvGrpSpPr/>
        <p:nvPr/>
      </p:nvGrpSpPr>
      <p:grpSpPr>
        <a:xfrm>
          <a:off x="0" y="0"/>
          <a:ext cx="0" cy="0"/>
          <a:chOff x="0" y="0"/>
          <a:chExt cx="0" cy="0"/>
        </a:xfrm>
      </p:grpSpPr>
      <p:sp>
        <p:nvSpPr>
          <p:cNvPr id="106" name="Shape 106"/>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amp; Subtitle">
    <p:spTree>
      <p:nvGrpSpPr>
        <p:cNvPr id="115" name="Shape 115"/>
        <p:cNvGrpSpPr/>
        <p:nvPr/>
      </p:nvGrpSpPr>
      <p:grpSpPr>
        <a:xfrm>
          <a:off x="0" y="0"/>
          <a:ext cx="0" cy="0"/>
          <a:chOff x="0" y="0"/>
          <a:chExt cx="0" cy="0"/>
        </a:xfrm>
      </p:grpSpPr>
      <p:sp>
        <p:nvSpPr>
          <p:cNvPr id="116" name="Shape 116"/>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Photo - Horizontal">
    <p:spTree>
      <p:nvGrpSpPr>
        <p:cNvPr id="117" name="Shape 117"/>
        <p:cNvGrpSpPr/>
        <p:nvPr/>
      </p:nvGrpSpPr>
      <p:grpSpPr>
        <a:xfrm>
          <a:off x="0" y="0"/>
          <a:ext cx="0" cy="0"/>
          <a:chOff x="0" y="0"/>
          <a:chExt cx="0" cy="0"/>
        </a:xfrm>
      </p:grpSpPr>
      <p:sp>
        <p:nvSpPr>
          <p:cNvPr id="118" name="Shape 118"/>
          <p:cNvSpPr/>
          <p:nvPr>
            <p:ph idx="2" type="pic"/>
          </p:nvPr>
        </p:nvSpPr>
        <p:spPr>
          <a:xfrm>
            <a:off x="960164" y="2568624"/>
            <a:ext cx="5844481" cy="3433018"/>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19" name="Shape 119"/>
          <p:cNvSpPr txBox="1"/>
          <p:nvPr>
            <p:ph type="title"/>
          </p:nvPr>
        </p:nvSpPr>
        <p:spPr>
          <a:xfrm>
            <a:off x="759023" y="6097413"/>
            <a:ext cx="6254353" cy="825103"/>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20" name="Shape 120"/>
          <p:cNvSpPr txBox="1"/>
          <p:nvPr>
            <p:ph idx="1" type="body"/>
          </p:nvPr>
        </p:nvSpPr>
        <p:spPr>
          <a:xfrm>
            <a:off x="759023" y="6951984"/>
            <a:ext cx="6254353" cy="655662"/>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21" name="Shape 121"/>
          <p:cNvSpPr txBox="1"/>
          <p:nvPr>
            <p:ph idx="12" type="sldNum"/>
          </p:nvPr>
        </p:nvSpPr>
        <p:spPr>
          <a:xfrm>
            <a:off x="3711937" y="7563445"/>
            <a:ext cx="340934" cy="343792"/>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Center">
    <p:spTree>
      <p:nvGrpSpPr>
        <p:cNvPr id="122" name="Shape 122"/>
        <p:cNvGrpSpPr/>
        <p:nvPr/>
      </p:nvGrpSpPr>
      <p:grpSpPr>
        <a:xfrm>
          <a:off x="0" y="0"/>
          <a:ext cx="0" cy="0"/>
          <a:chOff x="0" y="0"/>
          <a:chExt cx="0" cy="0"/>
        </a:xfrm>
      </p:grpSpPr>
      <p:sp>
        <p:nvSpPr>
          <p:cNvPr id="123" name="Shape 123"/>
          <p:cNvSpPr txBox="1"/>
          <p:nvPr>
            <p:ph type="title"/>
          </p:nvPr>
        </p:nvSpPr>
        <p:spPr>
          <a:xfrm>
            <a:off x="759023" y="4071491"/>
            <a:ext cx="6254353" cy="1915417"/>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24" name="Shape 124"/>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Vertical">
    <p:spTree>
      <p:nvGrpSpPr>
        <p:cNvPr id="125" name="Shape 125"/>
        <p:cNvGrpSpPr/>
        <p:nvPr/>
      </p:nvGrpSpPr>
      <p:grpSpPr>
        <a:xfrm>
          <a:off x="0" y="0"/>
          <a:ext cx="0" cy="0"/>
          <a:chOff x="0" y="0"/>
          <a:chExt cx="0" cy="0"/>
        </a:xfrm>
      </p:grpSpPr>
      <p:sp>
        <p:nvSpPr>
          <p:cNvPr id="126" name="Shape 126"/>
          <p:cNvSpPr/>
          <p:nvPr>
            <p:ph idx="2" type="pic"/>
          </p:nvPr>
        </p:nvSpPr>
        <p:spPr>
          <a:xfrm>
            <a:off x="4015233" y="2568624"/>
            <a:ext cx="3187898" cy="477381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27" name="Shape 127"/>
          <p:cNvSpPr txBox="1"/>
          <p:nvPr>
            <p:ph type="title"/>
          </p:nvPr>
        </p:nvSpPr>
        <p:spPr>
          <a:xfrm>
            <a:off x="569267" y="2568624"/>
            <a:ext cx="3187898" cy="2313235"/>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Font typeface="Helvetica Neue"/>
              <a:buNone/>
              <a:defRPr b="0" i="0" sz="6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28" name="Shape 128"/>
          <p:cNvSpPr txBox="1"/>
          <p:nvPr>
            <p:ph idx="1" type="body"/>
          </p:nvPr>
        </p:nvSpPr>
        <p:spPr>
          <a:xfrm>
            <a:off x="569267" y="4962897"/>
            <a:ext cx="3187898" cy="2379538"/>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29" name="Shape 129"/>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Top">
    <p:spTree>
      <p:nvGrpSpPr>
        <p:cNvPr id="130" name="Shape 130"/>
        <p:cNvGrpSpPr/>
        <p:nvPr/>
      </p:nvGrpSpPr>
      <p:grpSpPr>
        <a:xfrm>
          <a:off x="0" y="0"/>
          <a:ext cx="0" cy="0"/>
          <a:chOff x="0" y="0"/>
          <a:chExt cx="0" cy="0"/>
        </a:xfrm>
      </p:grpSpPr>
      <p:sp>
        <p:nvSpPr>
          <p:cNvPr id="131" name="Shape 131"/>
          <p:cNvSpPr txBox="1"/>
          <p:nvPr>
            <p:ph type="title"/>
          </p:nvPr>
        </p:nvSpPr>
        <p:spPr>
          <a:xfrm>
            <a:off x="569267" y="2458119"/>
            <a:ext cx="6633864" cy="1252388"/>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32" name="Shape 132"/>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mp; Bullets">
    <p:spTree>
      <p:nvGrpSpPr>
        <p:cNvPr id="133" name="Shape 133"/>
        <p:cNvGrpSpPr/>
        <p:nvPr/>
      </p:nvGrpSpPr>
      <p:grpSpPr>
        <a:xfrm>
          <a:off x="0" y="0"/>
          <a:ext cx="0" cy="0"/>
          <a:chOff x="0" y="0"/>
          <a:chExt cx="0" cy="0"/>
        </a:xfrm>
      </p:grpSpPr>
      <p:sp>
        <p:nvSpPr>
          <p:cNvPr id="134" name="Shape 134"/>
          <p:cNvSpPr txBox="1"/>
          <p:nvPr>
            <p:ph type="title"/>
          </p:nvPr>
        </p:nvSpPr>
        <p:spPr>
          <a:xfrm>
            <a:off x="569267" y="2458119"/>
            <a:ext cx="6633864" cy="1252388"/>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35" name="Shape 135"/>
          <p:cNvSpPr txBox="1"/>
          <p:nvPr>
            <p:ph idx="1" type="body"/>
          </p:nvPr>
        </p:nvSpPr>
        <p:spPr>
          <a:xfrm>
            <a:off x="569267" y="3710508"/>
            <a:ext cx="6633864" cy="3646661"/>
          </a:xfrm>
          <a:prstGeom prst="rect">
            <a:avLst/>
          </a:prstGeom>
          <a:noFill/>
          <a:ln>
            <a:noFill/>
          </a:ln>
        </p:spPr>
        <p:txBody>
          <a:bodyPr anchorCtr="0" anchor="ctr" bIns="72150" lIns="72150" rIns="72150" tIns="72150"/>
          <a:lstStyle>
            <a:lvl1pPr indent="-292100" lvl="0" marL="469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1pPr>
            <a:lvl2pPr indent="-279400" lvl="1" marL="8128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2pPr>
            <a:lvl3pPr indent="-292100" lvl="2" marL="11684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3pPr>
            <a:lvl4pPr indent="-292100" lvl="3" marL="15240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4pPr>
            <a:lvl5pPr indent="-279400" lvl="4" marL="1866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36" name="Shape 136"/>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264944" y="870271"/>
            <a:ext cx="7242600" cy="11199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264944" y="2253728"/>
            <a:ext cx="7242600" cy="6681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7201589" y="9119179"/>
            <a:ext cx="466500" cy="7698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Bullets &amp; Photo">
    <p:spTree>
      <p:nvGrpSpPr>
        <p:cNvPr id="137" name="Shape 137"/>
        <p:cNvGrpSpPr/>
        <p:nvPr/>
      </p:nvGrpSpPr>
      <p:grpSpPr>
        <a:xfrm>
          <a:off x="0" y="0"/>
          <a:ext cx="0" cy="0"/>
          <a:chOff x="0" y="0"/>
          <a:chExt cx="0" cy="0"/>
        </a:xfrm>
      </p:grpSpPr>
      <p:sp>
        <p:nvSpPr>
          <p:cNvPr id="138" name="Shape 138"/>
          <p:cNvSpPr/>
          <p:nvPr>
            <p:ph idx="2" type="pic"/>
          </p:nvPr>
        </p:nvSpPr>
        <p:spPr>
          <a:xfrm>
            <a:off x="4015233" y="3710508"/>
            <a:ext cx="3187898" cy="3646661"/>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39" name="Shape 139"/>
          <p:cNvSpPr txBox="1"/>
          <p:nvPr>
            <p:ph type="title"/>
          </p:nvPr>
        </p:nvSpPr>
        <p:spPr>
          <a:xfrm>
            <a:off x="569267" y="2458119"/>
            <a:ext cx="6633864" cy="1252388"/>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40" name="Shape 140"/>
          <p:cNvSpPr txBox="1"/>
          <p:nvPr>
            <p:ph idx="1" type="body"/>
          </p:nvPr>
        </p:nvSpPr>
        <p:spPr>
          <a:xfrm>
            <a:off x="569267" y="3710508"/>
            <a:ext cx="3187898" cy="3646661"/>
          </a:xfrm>
          <a:prstGeom prst="rect">
            <a:avLst/>
          </a:prstGeom>
          <a:noFill/>
          <a:ln>
            <a:noFill/>
          </a:ln>
        </p:spPr>
        <p:txBody>
          <a:bodyPr anchorCtr="0" anchor="ctr" bIns="72150" lIns="72150" rIns="72150" tIns="72150"/>
          <a:lstStyle>
            <a:lvl1pPr indent="-203200" lvl="0" marL="3429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1pPr>
            <a:lvl2pPr indent="-215900" lvl="1" marL="6223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2pPr>
            <a:lvl3pPr indent="-215900" lvl="2" marL="8890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3pPr>
            <a:lvl4pPr indent="-203200" lvl="3" marL="11557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4pPr>
            <a:lvl5pPr indent="-215900" lvl="4" marL="14351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41" name="Shape 141"/>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ullets">
    <p:spTree>
      <p:nvGrpSpPr>
        <p:cNvPr id="142" name="Shape 142"/>
        <p:cNvGrpSpPr/>
        <p:nvPr/>
      </p:nvGrpSpPr>
      <p:grpSpPr>
        <a:xfrm>
          <a:off x="0" y="0"/>
          <a:ext cx="0" cy="0"/>
          <a:chOff x="0" y="0"/>
          <a:chExt cx="0" cy="0"/>
        </a:xfrm>
      </p:grpSpPr>
      <p:sp>
        <p:nvSpPr>
          <p:cNvPr id="143" name="Shape 143"/>
          <p:cNvSpPr txBox="1"/>
          <p:nvPr>
            <p:ph idx="1" type="body"/>
          </p:nvPr>
        </p:nvSpPr>
        <p:spPr>
          <a:xfrm>
            <a:off x="569267" y="2936974"/>
            <a:ext cx="6633864" cy="4184451"/>
          </a:xfrm>
          <a:prstGeom prst="rect">
            <a:avLst/>
          </a:prstGeom>
          <a:noFill/>
          <a:ln>
            <a:noFill/>
          </a:ln>
        </p:spPr>
        <p:txBody>
          <a:bodyPr anchorCtr="0" anchor="ctr" bIns="72150" lIns="72150" rIns="72150" tIns="72150"/>
          <a:lstStyle>
            <a:lvl1pPr indent="-292100" lvl="0" marL="469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1pPr>
            <a:lvl2pPr indent="-279400" lvl="1" marL="8128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2pPr>
            <a:lvl3pPr indent="-292100" lvl="2" marL="11684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3pPr>
            <a:lvl4pPr indent="-292100" lvl="3" marL="15240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4pPr>
            <a:lvl5pPr indent="-279400" lvl="4" marL="1866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44" name="Shape 144"/>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3 Up">
    <p:spTree>
      <p:nvGrpSpPr>
        <p:cNvPr id="145" name="Shape 145"/>
        <p:cNvGrpSpPr/>
        <p:nvPr/>
      </p:nvGrpSpPr>
      <p:grpSpPr>
        <a:xfrm>
          <a:off x="0" y="0"/>
          <a:ext cx="0" cy="0"/>
          <a:chOff x="0" y="0"/>
          <a:chExt cx="0" cy="0"/>
        </a:xfrm>
      </p:grpSpPr>
      <p:sp>
        <p:nvSpPr>
          <p:cNvPr id="146" name="Shape 146"/>
          <p:cNvSpPr/>
          <p:nvPr>
            <p:ph idx="2" type="pic"/>
          </p:nvPr>
        </p:nvSpPr>
        <p:spPr>
          <a:xfrm>
            <a:off x="4015233" y="5154438"/>
            <a:ext cx="3187898" cy="2187997"/>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47" name="Shape 147"/>
          <p:cNvSpPr/>
          <p:nvPr>
            <p:ph idx="3" type="pic"/>
          </p:nvPr>
        </p:nvSpPr>
        <p:spPr>
          <a:xfrm>
            <a:off x="4018949" y="2715964"/>
            <a:ext cx="3187899" cy="2187996"/>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48" name="Shape 148"/>
          <p:cNvSpPr/>
          <p:nvPr>
            <p:ph idx="4" type="pic"/>
          </p:nvPr>
        </p:nvSpPr>
        <p:spPr>
          <a:xfrm>
            <a:off x="569267" y="2715964"/>
            <a:ext cx="3187898" cy="462647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49" name="Shape 149"/>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150" name="Shape 150"/>
        <p:cNvGrpSpPr/>
        <p:nvPr/>
      </p:nvGrpSpPr>
      <p:grpSpPr>
        <a:xfrm>
          <a:off x="0" y="0"/>
          <a:ext cx="0" cy="0"/>
          <a:chOff x="0" y="0"/>
          <a:chExt cx="0" cy="0"/>
        </a:xfrm>
      </p:grpSpPr>
      <p:sp>
        <p:nvSpPr>
          <p:cNvPr id="151" name="Shape 151"/>
          <p:cNvSpPr txBox="1"/>
          <p:nvPr>
            <p:ph idx="1" type="body"/>
          </p:nvPr>
        </p:nvSpPr>
        <p:spPr>
          <a:xfrm>
            <a:off x="759023" y="5891138"/>
            <a:ext cx="6254353" cy="432196"/>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25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52" name="Shape 152"/>
          <p:cNvSpPr txBox="1"/>
          <p:nvPr>
            <p:ph idx="2" type="body"/>
          </p:nvPr>
        </p:nvSpPr>
        <p:spPr>
          <a:xfrm>
            <a:off x="759023" y="4550345"/>
            <a:ext cx="6254353" cy="648296"/>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39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53" name="Shape 153"/>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p:spTree>
      <p:nvGrpSpPr>
        <p:cNvPr id="154" name="Shape 154"/>
        <p:cNvGrpSpPr/>
        <p:nvPr/>
      </p:nvGrpSpPr>
      <p:grpSpPr>
        <a:xfrm>
          <a:off x="0" y="0"/>
          <a:ext cx="0" cy="0"/>
          <a:chOff x="0" y="0"/>
          <a:chExt cx="0" cy="0"/>
        </a:xfrm>
      </p:grpSpPr>
      <p:sp>
        <p:nvSpPr>
          <p:cNvPr id="155" name="Shape 155"/>
          <p:cNvSpPr/>
          <p:nvPr>
            <p:ph idx="2" type="pic"/>
          </p:nvPr>
        </p:nvSpPr>
        <p:spPr>
          <a:xfrm>
            <a:off x="0" y="2200275"/>
            <a:ext cx="7772399" cy="565785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56" name="Shape 156"/>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spTree>
      <p:nvGrpSpPr>
        <p:cNvPr id="157" name="Shape 157"/>
        <p:cNvGrpSpPr/>
        <p:nvPr/>
      </p:nvGrpSpPr>
      <p:grpSpPr>
        <a:xfrm>
          <a:off x="0" y="0"/>
          <a:ext cx="0" cy="0"/>
          <a:chOff x="0" y="0"/>
          <a:chExt cx="0" cy="0"/>
        </a:xfrm>
      </p:grpSpPr>
      <p:sp>
        <p:nvSpPr>
          <p:cNvPr id="158" name="Shape 158"/>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amp; Subtitle">
    <p:spTree>
      <p:nvGrpSpPr>
        <p:cNvPr id="167" name="Shape 167"/>
        <p:cNvGrpSpPr/>
        <p:nvPr/>
      </p:nvGrpSpPr>
      <p:grpSpPr>
        <a:xfrm>
          <a:off x="0" y="0"/>
          <a:ext cx="0" cy="0"/>
          <a:chOff x="0" y="0"/>
          <a:chExt cx="0" cy="0"/>
        </a:xfrm>
      </p:grpSpPr>
      <p:sp>
        <p:nvSpPr>
          <p:cNvPr id="168" name="Shape 168"/>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Photo - Horizontal">
    <p:spTree>
      <p:nvGrpSpPr>
        <p:cNvPr id="169" name="Shape 169"/>
        <p:cNvGrpSpPr/>
        <p:nvPr/>
      </p:nvGrpSpPr>
      <p:grpSpPr>
        <a:xfrm>
          <a:off x="0" y="0"/>
          <a:ext cx="0" cy="0"/>
          <a:chOff x="0" y="0"/>
          <a:chExt cx="0" cy="0"/>
        </a:xfrm>
      </p:grpSpPr>
      <p:sp>
        <p:nvSpPr>
          <p:cNvPr id="170" name="Shape 170"/>
          <p:cNvSpPr/>
          <p:nvPr>
            <p:ph idx="2" type="pic"/>
          </p:nvPr>
        </p:nvSpPr>
        <p:spPr>
          <a:xfrm>
            <a:off x="960164" y="2568624"/>
            <a:ext cx="5844481" cy="3433018"/>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71" name="Shape 171"/>
          <p:cNvSpPr txBox="1"/>
          <p:nvPr>
            <p:ph type="title"/>
          </p:nvPr>
        </p:nvSpPr>
        <p:spPr>
          <a:xfrm>
            <a:off x="759023" y="6097413"/>
            <a:ext cx="6254353" cy="825103"/>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72" name="Shape 172"/>
          <p:cNvSpPr txBox="1"/>
          <p:nvPr>
            <p:ph idx="1" type="body"/>
          </p:nvPr>
        </p:nvSpPr>
        <p:spPr>
          <a:xfrm>
            <a:off x="759023" y="6951984"/>
            <a:ext cx="6254353" cy="655662"/>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73" name="Shape 173"/>
          <p:cNvSpPr txBox="1"/>
          <p:nvPr>
            <p:ph idx="12" type="sldNum"/>
          </p:nvPr>
        </p:nvSpPr>
        <p:spPr>
          <a:xfrm>
            <a:off x="3711937" y="7563445"/>
            <a:ext cx="340934" cy="343792"/>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Center">
    <p:spTree>
      <p:nvGrpSpPr>
        <p:cNvPr id="174" name="Shape 174"/>
        <p:cNvGrpSpPr/>
        <p:nvPr/>
      </p:nvGrpSpPr>
      <p:grpSpPr>
        <a:xfrm>
          <a:off x="0" y="0"/>
          <a:ext cx="0" cy="0"/>
          <a:chOff x="0" y="0"/>
          <a:chExt cx="0" cy="0"/>
        </a:xfrm>
      </p:grpSpPr>
      <p:sp>
        <p:nvSpPr>
          <p:cNvPr id="175" name="Shape 175"/>
          <p:cNvSpPr txBox="1"/>
          <p:nvPr>
            <p:ph type="title"/>
          </p:nvPr>
        </p:nvSpPr>
        <p:spPr>
          <a:xfrm>
            <a:off x="759023" y="4071491"/>
            <a:ext cx="6254353" cy="1915417"/>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76" name="Shape 176"/>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Vertical">
    <p:spTree>
      <p:nvGrpSpPr>
        <p:cNvPr id="177" name="Shape 177"/>
        <p:cNvGrpSpPr/>
        <p:nvPr/>
      </p:nvGrpSpPr>
      <p:grpSpPr>
        <a:xfrm>
          <a:off x="0" y="0"/>
          <a:ext cx="0" cy="0"/>
          <a:chOff x="0" y="0"/>
          <a:chExt cx="0" cy="0"/>
        </a:xfrm>
      </p:grpSpPr>
      <p:sp>
        <p:nvSpPr>
          <p:cNvPr id="178" name="Shape 178"/>
          <p:cNvSpPr/>
          <p:nvPr>
            <p:ph idx="2" type="pic"/>
          </p:nvPr>
        </p:nvSpPr>
        <p:spPr>
          <a:xfrm>
            <a:off x="4015233" y="2568624"/>
            <a:ext cx="3187898" cy="477381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79" name="Shape 179"/>
          <p:cNvSpPr txBox="1"/>
          <p:nvPr>
            <p:ph type="title"/>
          </p:nvPr>
        </p:nvSpPr>
        <p:spPr>
          <a:xfrm>
            <a:off x="569267" y="2568624"/>
            <a:ext cx="3187898" cy="2313235"/>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Font typeface="Helvetica Neue"/>
              <a:buNone/>
              <a:defRPr b="0" i="0" sz="6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80" name="Shape 180"/>
          <p:cNvSpPr txBox="1"/>
          <p:nvPr>
            <p:ph idx="1" type="body"/>
          </p:nvPr>
        </p:nvSpPr>
        <p:spPr>
          <a:xfrm>
            <a:off x="569267" y="4962897"/>
            <a:ext cx="3187898" cy="2379538"/>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81" name="Shape 181"/>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264944" y="870271"/>
            <a:ext cx="7242600" cy="11199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264945" y="2253728"/>
            <a:ext cx="3399900" cy="66810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107540" y="2253728"/>
            <a:ext cx="3399899" cy="66810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7201589" y="9119179"/>
            <a:ext cx="466500" cy="7698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Top">
    <p:spTree>
      <p:nvGrpSpPr>
        <p:cNvPr id="182" name="Shape 182"/>
        <p:cNvGrpSpPr/>
        <p:nvPr/>
      </p:nvGrpSpPr>
      <p:grpSpPr>
        <a:xfrm>
          <a:off x="0" y="0"/>
          <a:ext cx="0" cy="0"/>
          <a:chOff x="0" y="0"/>
          <a:chExt cx="0" cy="0"/>
        </a:xfrm>
      </p:grpSpPr>
      <p:sp>
        <p:nvSpPr>
          <p:cNvPr id="183" name="Shape 183"/>
          <p:cNvSpPr txBox="1"/>
          <p:nvPr>
            <p:ph type="title"/>
          </p:nvPr>
        </p:nvSpPr>
        <p:spPr>
          <a:xfrm>
            <a:off x="569267" y="2458119"/>
            <a:ext cx="6633864" cy="1252388"/>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84" name="Shape 184"/>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mp; Bullets">
    <p:bg>
      <p:bgPr>
        <a:gradFill>
          <a:gsLst>
            <a:gs pos="0">
              <a:srgbClr val="FCFFFE"/>
            </a:gs>
            <a:gs pos="100000">
              <a:srgbClr val="E0DFE1"/>
            </a:gs>
          </a:gsLst>
          <a:lin ang="5400000" scaled="0"/>
        </a:gradFill>
      </p:bgPr>
    </p:bg>
    <p:spTree>
      <p:nvGrpSpPr>
        <p:cNvPr id="185" name="Shape 185"/>
        <p:cNvGrpSpPr/>
        <p:nvPr/>
      </p:nvGrpSpPr>
      <p:grpSpPr>
        <a:xfrm>
          <a:off x="0" y="0"/>
          <a:ext cx="0" cy="0"/>
          <a:chOff x="0" y="0"/>
          <a:chExt cx="0" cy="0"/>
        </a:xfrm>
      </p:grpSpPr>
      <p:cxnSp>
        <p:nvCxnSpPr>
          <p:cNvPr id="186" name="Shape 186"/>
          <p:cNvCxnSpPr/>
          <p:nvPr/>
        </p:nvCxnSpPr>
        <p:spPr>
          <a:xfrm>
            <a:off x="3017038" y="-241576"/>
            <a:ext cx="0" cy="10788321"/>
          </a:xfrm>
          <a:prstGeom prst="straightConnector1">
            <a:avLst/>
          </a:prstGeom>
          <a:noFill/>
          <a:ln cap="rnd" cmpd="sng" w="63500">
            <a:solidFill>
              <a:srgbClr val="6FBE40"/>
            </a:solidFill>
            <a:prstDash val="dashDot"/>
            <a:round/>
            <a:headEnd len="med" w="med" type="none"/>
            <a:tailEnd len="med" w="med" type="none"/>
          </a:ln>
        </p:spPr>
      </p:cxnSp>
      <p:sp>
        <p:nvSpPr>
          <p:cNvPr id="187" name="Shape 187"/>
          <p:cNvSpPr/>
          <p:nvPr/>
        </p:nvSpPr>
        <p:spPr>
          <a:xfrm>
            <a:off x="-49415" y="-58935"/>
            <a:ext cx="2890852" cy="10562041"/>
          </a:xfrm>
          <a:prstGeom prst="rect">
            <a:avLst/>
          </a:prstGeom>
          <a:solidFill>
            <a:srgbClr val="6FBE40"/>
          </a:solidFill>
          <a:ln>
            <a:noFill/>
          </a:ln>
          <a:effectLst>
            <a:outerShdw blurRad="25399" rotWithShape="0" dir="5400000" dist="1270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188" name="Shape 188"/>
          <p:cNvSpPr/>
          <p:nvPr/>
        </p:nvSpPr>
        <p:spPr>
          <a:xfrm>
            <a:off x="-461660" y="753044"/>
            <a:ext cx="7926499" cy="1562493"/>
          </a:xfrm>
          <a:custGeom>
            <a:pathLst>
              <a:path extrusionOk="0" h="120000" w="120000">
                <a:moveTo>
                  <a:pt x="0" y="0"/>
                </a:moveTo>
                <a:lnTo>
                  <a:pt x="107616" y="0"/>
                </a:lnTo>
                <a:lnTo>
                  <a:pt x="120000" y="120000"/>
                </a:lnTo>
                <a:lnTo>
                  <a:pt x="1188" y="120000"/>
                </a:lnTo>
                <a:lnTo>
                  <a:pt x="0" y="0"/>
                </a:lnTo>
                <a:close/>
              </a:path>
            </a:pathLst>
          </a:custGeom>
          <a:solidFill>
            <a:srgbClr val="E8E9ED"/>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Font typeface="Helvetica Neue"/>
              <a:buNone/>
            </a:pPr>
            <a:r>
              <a:t/>
            </a:r>
            <a:endParaRPr b="0" i="0" sz="2500" u="none" cap="none" strike="noStrike">
              <a:solidFill>
                <a:srgbClr val="000000"/>
              </a:solidFill>
              <a:latin typeface="Helvetica Neue"/>
              <a:ea typeface="Helvetica Neue"/>
              <a:cs typeface="Helvetica Neue"/>
              <a:sym typeface="Helvetica Neue"/>
            </a:endParaRPr>
          </a:p>
        </p:txBody>
      </p:sp>
      <p:sp>
        <p:nvSpPr>
          <p:cNvPr id="189" name="Shape 189"/>
          <p:cNvSpPr/>
          <p:nvPr/>
        </p:nvSpPr>
        <p:spPr>
          <a:xfrm>
            <a:off x="3192642" y="8251031"/>
            <a:ext cx="4418702" cy="1562493"/>
          </a:xfrm>
          <a:prstGeom prst="rect">
            <a:avLst/>
          </a:prstGeom>
          <a:solidFill>
            <a:srgbClr val="F5D227"/>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190" name="Shape 190"/>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Bullets &amp; Photo">
    <p:spTree>
      <p:nvGrpSpPr>
        <p:cNvPr id="191" name="Shape 191"/>
        <p:cNvGrpSpPr/>
        <p:nvPr/>
      </p:nvGrpSpPr>
      <p:grpSpPr>
        <a:xfrm>
          <a:off x="0" y="0"/>
          <a:ext cx="0" cy="0"/>
          <a:chOff x="0" y="0"/>
          <a:chExt cx="0" cy="0"/>
        </a:xfrm>
      </p:grpSpPr>
      <p:sp>
        <p:nvSpPr>
          <p:cNvPr id="192" name="Shape 192"/>
          <p:cNvSpPr/>
          <p:nvPr>
            <p:ph idx="2" type="pic"/>
          </p:nvPr>
        </p:nvSpPr>
        <p:spPr>
          <a:xfrm>
            <a:off x="4015233" y="3710508"/>
            <a:ext cx="3187898" cy="3646661"/>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93" name="Shape 193"/>
          <p:cNvSpPr txBox="1"/>
          <p:nvPr>
            <p:ph type="title"/>
          </p:nvPr>
        </p:nvSpPr>
        <p:spPr>
          <a:xfrm>
            <a:off x="569267" y="2458119"/>
            <a:ext cx="6633864" cy="1252388"/>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94" name="Shape 194"/>
          <p:cNvSpPr txBox="1"/>
          <p:nvPr>
            <p:ph idx="1" type="body"/>
          </p:nvPr>
        </p:nvSpPr>
        <p:spPr>
          <a:xfrm>
            <a:off x="569267" y="3710508"/>
            <a:ext cx="3187898" cy="3646661"/>
          </a:xfrm>
          <a:prstGeom prst="rect">
            <a:avLst/>
          </a:prstGeom>
          <a:noFill/>
          <a:ln>
            <a:noFill/>
          </a:ln>
        </p:spPr>
        <p:txBody>
          <a:bodyPr anchorCtr="0" anchor="ctr" bIns="72150" lIns="72150" rIns="72150" tIns="72150"/>
          <a:lstStyle>
            <a:lvl1pPr indent="-203200" lvl="0" marL="3429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1pPr>
            <a:lvl2pPr indent="-215900" lvl="1" marL="6223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2pPr>
            <a:lvl3pPr indent="-215900" lvl="2" marL="8890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3pPr>
            <a:lvl4pPr indent="-203200" lvl="3" marL="11557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4pPr>
            <a:lvl5pPr indent="-215900" lvl="4" marL="14351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95" name="Shape 195"/>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ullets">
    <p:spTree>
      <p:nvGrpSpPr>
        <p:cNvPr id="196" name="Shape 196"/>
        <p:cNvGrpSpPr/>
        <p:nvPr/>
      </p:nvGrpSpPr>
      <p:grpSpPr>
        <a:xfrm>
          <a:off x="0" y="0"/>
          <a:ext cx="0" cy="0"/>
          <a:chOff x="0" y="0"/>
          <a:chExt cx="0" cy="0"/>
        </a:xfrm>
      </p:grpSpPr>
      <p:sp>
        <p:nvSpPr>
          <p:cNvPr id="197" name="Shape 197"/>
          <p:cNvSpPr txBox="1"/>
          <p:nvPr>
            <p:ph idx="1" type="body"/>
          </p:nvPr>
        </p:nvSpPr>
        <p:spPr>
          <a:xfrm>
            <a:off x="569267" y="2936974"/>
            <a:ext cx="6633864" cy="4184451"/>
          </a:xfrm>
          <a:prstGeom prst="rect">
            <a:avLst/>
          </a:prstGeom>
          <a:noFill/>
          <a:ln>
            <a:noFill/>
          </a:ln>
        </p:spPr>
        <p:txBody>
          <a:bodyPr anchorCtr="0" anchor="ctr" bIns="72150" lIns="72150" rIns="72150" tIns="72150"/>
          <a:lstStyle>
            <a:lvl1pPr indent="-292100" lvl="0" marL="469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1pPr>
            <a:lvl2pPr indent="-279400" lvl="1" marL="8128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2pPr>
            <a:lvl3pPr indent="-292100" lvl="2" marL="11684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3pPr>
            <a:lvl4pPr indent="-292100" lvl="3" marL="15240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4pPr>
            <a:lvl5pPr indent="-279400" lvl="4" marL="1866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98" name="Shape 198"/>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3 Up">
    <p:spTree>
      <p:nvGrpSpPr>
        <p:cNvPr id="199" name="Shape 199"/>
        <p:cNvGrpSpPr/>
        <p:nvPr/>
      </p:nvGrpSpPr>
      <p:grpSpPr>
        <a:xfrm>
          <a:off x="0" y="0"/>
          <a:ext cx="0" cy="0"/>
          <a:chOff x="0" y="0"/>
          <a:chExt cx="0" cy="0"/>
        </a:xfrm>
      </p:grpSpPr>
      <p:sp>
        <p:nvSpPr>
          <p:cNvPr id="200" name="Shape 200"/>
          <p:cNvSpPr/>
          <p:nvPr>
            <p:ph idx="2" type="pic"/>
          </p:nvPr>
        </p:nvSpPr>
        <p:spPr>
          <a:xfrm>
            <a:off x="4015233" y="5154438"/>
            <a:ext cx="3187898" cy="2187997"/>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01" name="Shape 201"/>
          <p:cNvSpPr/>
          <p:nvPr>
            <p:ph idx="3" type="pic"/>
          </p:nvPr>
        </p:nvSpPr>
        <p:spPr>
          <a:xfrm>
            <a:off x="4018949" y="2715964"/>
            <a:ext cx="3187899" cy="2187996"/>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02" name="Shape 202"/>
          <p:cNvSpPr/>
          <p:nvPr>
            <p:ph idx="4" type="pic"/>
          </p:nvPr>
        </p:nvSpPr>
        <p:spPr>
          <a:xfrm>
            <a:off x="569267" y="2715964"/>
            <a:ext cx="3187898" cy="462647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03" name="Shape 203"/>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204" name="Shape 204"/>
        <p:cNvGrpSpPr/>
        <p:nvPr/>
      </p:nvGrpSpPr>
      <p:grpSpPr>
        <a:xfrm>
          <a:off x="0" y="0"/>
          <a:ext cx="0" cy="0"/>
          <a:chOff x="0" y="0"/>
          <a:chExt cx="0" cy="0"/>
        </a:xfrm>
      </p:grpSpPr>
      <p:sp>
        <p:nvSpPr>
          <p:cNvPr id="205" name="Shape 205"/>
          <p:cNvSpPr txBox="1"/>
          <p:nvPr>
            <p:ph idx="1" type="body"/>
          </p:nvPr>
        </p:nvSpPr>
        <p:spPr>
          <a:xfrm>
            <a:off x="759023" y="5891138"/>
            <a:ext cx="6254353" cy="432196"/>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25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06" name="Shape 206"/>
          <p:cNvSpPr txBox="1"/>
          <p:nvPr>
            <p:ph idx="2" type="body"/>
          </p:nvPr>
        </p:nvSpPr>
        <p:spPr>
          <a:xfrm>
            <a:off x="759023" y="4550345"/>
            <a:ext cx="6254353" cy="648296"/>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39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07" name="Shape 207"/>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p:spTree>
      <p:nvGrpSpPr>
        <p:cNvPr id="208" name="Shape 208"/>
        <p:cNvGrpSpPr/>
        <p:nvPr/>
      </p:nvGrpSpPr>
      <p:grpSpPr>
        <a:xfrm>
          <a:off x="0" y="0"/>
          <a:ext cx="0" cy="0"/>
          <a:chOff x="0" y="0"/>
          <a:chExt cx="0" cy="0"/>
        </a:xfrm>
      </p:grpSpPr>
      <p:sp>
        <p:nvSpPr>
          <p:cNvPr id="209" name="Shape 209"/>
          <p:cNvSpPr/>
          <p:nvPr>
            <p:ph idx="2" type="pic"/>
          </p:nvPr>
        </p:nvSpPr>
        <p:spPr>
          <a:xfrm>
            <a:off x="0" y="2200275"/>
            <a:ext cx="7772399" cy="565785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10" name="Shape 210"/>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spTree>
      <p:nvGrpSpPr>
        <p:cNvPr id="211" name="Shape 211"/>
        <p:cNvGrpSpPr/>
        <p:nvPr/>
      </p:nvGrpSpPr>
      <p:grpSpPr>
        <a:xfrm>
          <a:off x="0" y="0"/>
          <a:ext cx="0" cy="0"/>
          <a:chOff x="0" y="0"/>
          <a:chExt cx="0" cy="0"/>
        </a:xfrm>
      </p:grpSpPr>
      <p:sp>
        <p:nvSpPr>
          <p:cNvPr id="212" name="Shape 212"/>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amp; Subtitle">
    <p:spTree>
      <p:nvGrpSpPr>
        <p:cNvPr id="222" name="Shape 222"/>
        <p:cNvGrpSpPr/>
        <p:nvPr/>
      </p:nvGrpSpPr>
      <p:grpSpPr>
        <a:xfrm>
          <a:off x="0" y="0"/>
          <a:ext cx="0" cy="0"/>
          <a:chOff x="0" y="0"/>
          <a:chExt cx="0" cy="0"/>
        </a:xfrm>
      </p:grpSpPr>
      <p:sp>
        <p:nvSpPr>
          <p:cNvPr id="223" name="Shape 223"/>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Photo - Horizontal">
    <p:bg>
      <p:bgPr>
        <a:solidFill>
          <a:srgbClr val="FFFFFF"/>
        </a:solidFill>
      </p:bgPr>
    </p:bg>
    <p:spTree>
      <p:nvGrpSpPr>
        <p:cNvPr id="224" name="Shape 224"/>
        <p:cNvGrpSpPr/>
        <p:nvPr/>
      </p:nvGrpSpPr>
      <p:grpSpPr>
        <a:xfrm>
          <a:off x="0" y="0"/>
          <a:ext cx="0" cy="0"/>
          <a:chOff x="0" y="0"/>
          <a:chExt cx="0" cy="0"/>
        </a:xfrm>
      </p:grpSpPr>
      <p:sp>
        <p:nvSpPr>
          <p:cNvPr id="225" name="Shape 225"/>
          <p:cNvSpPr/>
          <p:nvPr>
            <p:ph idx="2" type="pic"/>
          </p:nvPr>
        </p:nvSpPr>
        <p:spPr>
          <a:xfrm>
            <a:off x="960164" y="2568624"/>
            <a:ext cx="5844481" cy="3433018"/>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26" name="Shape 226"/>
          <p:cNvSpPr txBox="1"/>
          <p:nvPr>
            <p:ph type="title"/>
          </p:nvPr>
        </p:nvSpPr>
        <p:spPr>
          <a:xfrm>
            <a:off x="759023" y="6097413"/>
            <a:ext cx="6254353" cy="825103"/>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227" name="Shape 227"/>
          <p:cNvSpPr txBox="1"/>
          <p:nvPr>
            <p:ph idx="1" type="body"/>
          </p:nvPr>
        </p:nvSpPr>
        <p:spPr>
          <a:xfrm>
            <a:off x="759023" y="6951984"/>
            <a:ext cx="6254353" cy="655662"/>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28" name="Shape 228"/>
          <p:cNvSpPr txBox="1"/>
          <p:nvPr>
            <p:ph idx="12" type="sldNum"/>
          </p:nvPr>
        </p:nvSpPr>
        <p:spPr>
          <a:xfrm>
            <a:off x="3711937" y="7563445"/>
            <a:ext cx="340934" cy="343792"/>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264944" y="870271"/>
            <a:ext cx="7242600" cy="11199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7201589" y="9119179"/>
            <a:ext cx="466500" cy="7698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Center">
    <p:bg>
      <p:bgPr>
        <a:solidFill>
          <a:srgbClr val="FFFFFF"/>
        </a:solidFill>
      </p:bgPr>
    </p:bg>
    <p:spTree>
      <p:nvGrpSpPr>
        <p:cNvPr id="229" name="Shape 229"/>
        <p:cNvGrpSpPr/>
        <p:nvPr/>
      </p:nvGrpSpPr>
      <p:grpSpPr>
        <a:xfrm>
          <a:off x="0" y="0"/>
          <a:ext cx="0" cy="0"/>
          <a:chOff x="0" y="0"/>
          <a:chExt cx="0" cy="0"/>
        </a:xfrm>
      </p:grpSpPr>
      <p:sp>
        <p:nvSpPr>
          <p:cNvPr id="230" name="Shape 230"/>
          <p:cNvSpPr txBox="1"/>
          <p:nvPr>
            <p:ph type="title"/>
          </p:nvPr>
        </p:nvSpPr>
        <p:spPr>
          <a:xfrm>
            <a:off x="759023" y="4071491"/>
            <a:ext cx="6254353" cy="1915417"/>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231" name="Shape 231"/>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Vertical">
    <p:bg>
      <p:bgPr>
        <a:solidFill>
          <a:srgbClr val="FFFFFF"/>
        </a:solidFill>
      </p:bgPr>
    </p:bg>
    <p:spTree>
      <p:nvGrpSpPr>
        <p:cNvPr id="232" name="Shape 232"/>
        <p:cNvGrpSpPr/>
        <p:nvPr/>
      </p:nvGrpSpPr>
      <p:grpSpPr>
        <a:xfrm>
          <a:off x="0" y="0"/>
          <a:ext cx="0" cy="0"/>
          <a:chOff x="0" y="0"/>
          <a:chExt cx="0" cy="0"/>
        </a:xfrm>
      </p:grpSpPr>
      <p:sp>
        <p:nvSpPr>
          <p:cNvPr id="233" name="Shape 233"/>
          <p:cNvSpPr/>
          <p:nvPr>
            <p:ph idx="2" type="pic"/>
          </p:nvPr>
        </p:nvSpPr>
        <p:spPr>
          <a:xfrm>
            <a:off x="4015233" y="2568624"/>
            <a:ext cx="3187898" cy="477381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34" name="Shape 234"/>
          <p:cNvSpPr txBox="1"/>
          <p:nvPr>
            <p:ph type="title"/>
          </p:nvPr>
        </p:nvSpPr>
        <p:spPr>
          <a:xfrm>
            <a:off x="569267" y="2568624"/>
            <a:ext cx="3187898" cy="2313235"/>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Font typeface="Helvetica Neue"/>
              <a:buNone/>
              <a:defRPr b="0" i="0" sz="6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235" name="Shape 235"/>
          <p:cNvSpPr txBox="1"/>
          <p:nvPr>
            <p:ph idx="1" type="body"/>
          </p:nvPr>
        </p:nvSpPr>
        <p:spPr>
          <a:xfrm>
            <a:off x="569267" y="4962897"/>
            <a:ext cx="3187898" cy="2379538"/>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36" name="Shape 236"/>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Top">
    <p:bg>
      <p:bgPr>
        <a:solidFill>
          <a:srgbClr val="FFFFFF"/>
        </a:solidFill>
      </p:bgPr>
    </p:bg>
    <p:spTree>
      <p:nvGrpSpPr>
        <p:cNvPr id="237" name="Shape 237"/>
        <p:cNvGrpSpPr/>
        <p:nvPr/>
      </p:nvGrpSpPr>
      <p:grpSpPr>
        <a:xfrm>
          <a:off x="0" y="0"/>
          <a:ext cx="0" cy="0"/>
          <a:chOff x="0" y="0"/>
          <a:chExt cx="0" cy="0"/>
        </a:xfrm>
      </p:grpSpPr>
      <p:sp>
        <p:nvSpPr>
          <p:cNvPr id="238" name="Shape 238"/>
          <p:cNvSpPr txBox="1"/>
          <p:nvPr>
            <p:ph type="title"/>
          </p:nvPr>
        </p:nvSpPr>
        <p:spPr>
          <a:xfrm>
            <a:off x="569267" y="2458119"/>
            <a:ext cx="6633864" cy="1252388"/>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239" name="Shape 239"/>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amp; Bullets">
    <p:bg>
      <p:bgPr>
        <a:solidFill>
          <a:srgbClr val="FFFFFF"/>
        </a:solidFill>
      </p:bgPr>
    </p:bg>
    <p:spTree>
      <p:nvGrpSpPr>
        <p:cNvPr id="240" name="Shape 240"/>
        <p:cNvGrpSpPr/>
        <p:nvPr/>
      </p:nvGrpSpPr>
      <p:grpSpPr>
        <a:xfrm>
          <a:off x="0" y="0"/>
          <a:ext cx="0" cy="0"/>
          <a:chOff x="0" y="0"/>
          <a:chExt cx="0" cy="0"/>
        </a:xfrm>
      </p:grpSpPr>
      <p:sp>
        <p:nvSpPr>
          <p:cNvPr id="241" name="Shape 241"/>
          <p:cNvSpPr txBox="1"/>
          <p:nvPr>
            <p:ph type="title"/>
          </p:nvPr>
        </p:nvSpPr>
        <p:spPr>
          <a:xfrm>
            <a:off x="569267" y="2458119"/>
            <a:ext cx="6633864" cy="1252388"/>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242" name="Shape 242"/>
          <p:cNvSpPr txBox="1"/>
          <p:nvPr>
            <p:ph idx="1" type="body"/>
          </p:nvPr>
        </p:nvSpPr>
        <p:spPr>
          <a:xfrm>
            <a:off x="569267" y="3710508"/>
            <a:ext cx="6633864" cy="3646661"/>
          </a:xfrm>
          <a:prstGeom prst="rect">
            <a:avLst/>
          </a:prstGeom>
          <a:noFill/>
          <a:ln>
            <a:noFill/>
          </a:ln>
        </p:spPr>
        <p:txBody>
          <a:bodyPr anchorCtr="0" anchor="ctr" bIns="72150" lIns="72150" rIns="72150" tIns="72150"/>
          <a:lstStyle>
            <a:lvl1pPr indent="-292100" lvl="0" marL="469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1pPr>
            <a:lvl2pPr indent="-279400" lvl="1" marL="8128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2pPr>
            <a:lvl3pPr indent="-292100" lvl="2" marL="11684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3pPr>
            <a:lvl4pPr indent="-292100" lvl="3" marL="15240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4pPr>
            <a:lvl5pPr indent="-279400" lvl="4" marL="1866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43" name="Shape 243"/>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Bullets &amp; Photo">
    <p:bg>
      <p:bgPr>
        <a:solidFill>
          <a:srgbClr val="FFFFFF"/>
        </a:solidFill>
      </p:bgPr>
    </p:bg>
    <p:spTree>
      <p:nvGrpSpPr>
        <p:cNvPr id="244" name="Shape 244"/>
        <p:cNvGrpSpPr/>
        <p:nvPr/>
      </p:nvGrpSpPr>
      <p:grpSpPr>
        <a:xfrm>
          <a:off x="0" y="0"/>
          <a:ext cx="0" cy="0"/>
          <a:chOff x="0" y="0"/>
          <a:chExt cx="0" cy="0"/>
        </a:xfrm>
      </p:grpSpPr>
      <p:sp>
        <p:nvSpPr>
          <p:cNvPr id="245" name="Shape 245"/>
          <p:cNvSpPr/>
          <p:nvPr>
            <p:ph idx="2" type="pic"/>
          </p:nvPr>
        </p:nvSpPr>
        <p:spPr>
          <a:xfrm>
            <a:off x="4015233" y="3710508"/>
            <a:ext cx="3187898" cy="3646661"/>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46" name="Shape 246"/>
          <p:cNvSpPr txBox="1"/>
          <p:nvPr>
            <p:ph type="title"/>
          </p:nvPr>
        </p:nvSpPr>
        <p:spPr>
          <a:xfrm>
            <a:off x="569267" y="2458119"/>
            <a:ext cx="6633864" cy="1252388"/>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247" name="Shape 247"/>
          <p:cNvSpPr txBox="1"/>
          <p:nvPr>
            <p:ph idx="1" type="body"/>
          </p:nvPr>
        </p:nvSpPr>
        <p:spPr>
          <a:xfrm>
            <a:off x="569267" y="3710508"/>
            <a:ext cx="3187898" cy="3646661"/>
          </a:xfrm>
          <a:prstGeom prst="rect">
            <a:avLst/>
          </a:prstGeom>
          <a:noFill/>
          <a:ln>
            <a:noFill/>
          </a:ln>
        </p:spPr>
        <p:txBody>
          <a:bodyPr anchorCtr="0" anchor="ctr" bIns="72150" lIns="72150" rIns="72150" tIns="72150"/>
          <a:lstStyle>
            <a:lvl1pPr indent="-203200" lvl="0" marL="3429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1pPr>
            <a:lvl2pPr indent="-215900" lvl="1" marL="6223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2pPr>
            <a:lvl3pPr indent="-215900" lvl="2" marL="8890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3pPr>
            <a:lvl4pPr indent="-203200" lvl="3" marL="11557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4pPr>
            <a:lvl5pPr indent="-215900" lvl="4" marL="1435100" marR="0" rtl="0" algn="l">
              <a:lnSpc>
                <a:spcPct val="100000"/>
              </a:lnSpc>
              <a:spcBef>
                <a:spcPts val="3300"/>
              </a:spcBef>
              <a:spcAft>
                <a:spcPts val="0"/>
              </a:spcAft>
              <a:buClr>
                <a:srgbClr val="000000"/>
              </a:buClr>
              <a:buSzPct val="75000"/>
              <a:buFont typeface="Helvetica Neue"/>
              <a:buChar char="•"/>
              <a:defRPr b="0" i="0" sz="28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48" name="Shape 248"/>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ullets">
    <p:bg>
      <p:bgPr>
        <a:solidFill>
          <a:srgbClr val="FFFFFF"/>
        </a:solidFill>
      </p:bgPr>
    </p:bg>
    <p:spTree>
      <p:nvGrpSpPr>
        <p:cNvPr id="249" name="Shape 249"/>
        <p:cNvGrpSpPr/>
        <p:nvPr/>
      </p:nvGrpSpPr>
      <p:grpSpPr>
        <a:xfrm>
          <a:off x="0" y="0"/>
          <a:ext cx="0" cy="0"/>
          <a:chOff x="0" y="0"/>
          <a:chExt cx="0" cy="0"/>
        </a:xfrm>
      </p:grpSpPr>
      <p:sp>
        <p:nvSpPr>
          <p:cNvPr id="250" name="Shape 250"/>
          <p:cNvSpPr txBox="1"/>
          <p:nvPr>
            <p:ph idx="1" type="body"/>
          </p:nvPr>
        </p:nvSpPr>
        <p:spPr>
          <a:xfrm>
            <a:off x="569267" y="2936974"/>
            <a:ext cx="6633864" cy="4184451"/>
          </a:xfrm>
          <a:prstGeom prst="rect">
            <a:avLst/>
          </a:prstGeom>
          <a:noFill/>
          <a:ln>
            <a:noFill/>
          </a:ln>
        </p:spPr>
        <p:txBody>
          <a:bodyPr anchorCtr="0" anchor="ctr" bIns="72150" lIns="72150" rIns="72150" tIns="72150"/>
          <a:lstStyle>
            <a:lvl1pPr indent="-292100" lvl="0" marL="469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1pPr>
            <a:lvl2pPr indent="-279400" lvl="1" marL="8128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2pPr>
            <a:lvl3pPr indent="-292100" lvl="2" marL="11684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3pPr>
            <a:lvl4pPr indent="-292100" lvl="3" marL="15240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4pPr>
            <a:lvl5pPr indent="-279400" lvl="4" marL="1866900" marR="0" rtl="0" algn="l">
              <a:lnSpc>
                <a:spcPct val="100000"/>
              </a:lnSpc>
              <a:spcBef>
                <a:spcPts val="4400"/>
              </a:spcBef>
              <a:spcAft>
                <a:spcPts val="0"/>
              </a:spcAft>
              <a:buClr>
                <a:srgbClr val="000000"/>
              </a:buClr>
              <a:buSzPct val="73684"/>
              <a:buFont typeface="Helvetica Neue"/>
              <a:buChar char="•"/>
              <a:defRPr b="0" i="0" sz="38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51" name="Shape 251"/>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 3 Up">
    <p:bg>
      <p:bgPr>
        <a:solidFill>
          <a:srgbClr val="FFFFFF"/>
        </a:solidFill>
      </p:bgPr>
    </p:bg>
    <p:spTree>
      <p:nvGrpSpPr>
        <p:cNvPr id="252" name="Shape 252"/>
        <p:cNvGrpSpPr/>
        <p:nvPr/>
      </p:nvGrpSpPr>
      <p:grpSpPr>
        <a:xfrm>
          <a:off x="0" y="0"/>
          <a:ext cx="0" cy="0"/>
          <a:chOff x="0" y="0"/>
          <a:chExt cx="0" cy="0"/>
        </a:xfrm>
      </p:grpSpPr>
      <p:sp>
        <p:nvSpPr>
          <p:cNvPr id="253" name="Shape 253"/>
          <p:cNvSpPr/>
          <p:nvPr>
            <p:ph idx="2" type="pic"/>
          </p:nvPr>
        </p:nvSpPr>
        <p:spPr>
          <a:xfrm>
            <a:off x="4015233" y="5154438"/>
            <a:ext cx="3187898" cy="2187997"/>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54" name="Shape 254"/>
          <p:cNvSpPr/>
          <p:nvPr>
            <p:ph idx="3" type="pic"/>
          </p:nvPr>
        </p:nvSpPr>
        <p:spPr>
          <a:xfrm>
            <a:off x="4018949" y="2715964"/>
            <a:ext cx="3187899" cy="2187996"/>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55" name="Shape 255"/>
          <p:cNvSpPr/>
          <p:nvPr>
            <p:ph idx="4" type="pic"/>
          </p:nvPr>
        </p:nvSpPr>
        <p:spPr>
          <a:xfrm>
            <a:off x="569267" y="2715964"/>
            <a:ext cx="3187898" cy="462647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56" name="Shape 256"/>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bg>
      <p:bgPr>
        <a:solidFill>
          <a:srgbClr val="FFFFFF"/>
        </a:solidFill>
      </p:bgPr>
    </p:bg>
    <p:spTree>
      <p:nvGrpSpPr>
        <p:cNvPr id="257" name="Shape 257"/>
        <p:cNvGrpSpPr/>
        <p:nvPr/>
      </p:nvGrpSpPr>
      <p:grpSpPr>
        <a:xfrm>
          <a:off x="0" y="0"/>
          <a:ext cx="0" cy="0"/>
          <a:chOff x="0" y="0"/>
          <a:chExt cx="0" cy="0"/>
        </a:xfrm>
      </p:grpSpPr>
      <p:sp>
        <p:nvSpPr>
          <p:cNvPr id="258" name="Shape 258"/>
          <p:cNvSpPr txBox="1"/>
          <p:nvPr>
            <p:ph idx="1" type="body"/>
          </p:nvPr>
        </p:nvSpPr>
        <p:spPr>
          <a:xfrm>
            <a:off x="759023" y="5891138"/>
            <a:ext cx="6254353" cy="432196"/>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Font typeface="Helvetica Neue"/>
              <a:buNone/>
              <a:defRPr b="0" i="0" sz="25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59" name="Shape 259"/>
          <p:cNvSpPr txBox="1"/>
          <p:nvPr>
            <p:ph idx="2" type="body"/>
          </p:nvPr>
        </p:nvSpPr>
        <p:spPr>
          <a:xfrm>
            <a:off x="759023" y="4550345"/>
            <a:ext cx="6254353" cy="648296"/>
          </a:xfrm>
          <a:prstGeom prst="rect">
            <a:avLst/>
          </a:prstGeom>
          <a:noFill/>
          <a:ln>
            <a:noFill/>
          </a:ln>
        </p:spPr>
        <p:txBody>
          <a:bodyPr anchorCtr="0" anchor="ctr" bIns="72150" lIns="72150" rIns="72150" tIns="72150"/>
          <a:lstStyle>
            <a:lvl1pPr indent="0" lvl="0" marL="0" marR="0" rtl="0" algn="ctr">
              <a:lnSpc>
                <a:spcPct val="100000"/>
              </a:lnSpc>
              <a:spcBef>
                <a:spcPts val="0"/>
              </a:spcBef>
              <a:spcAft>
                <a:spcPts val="0"/>
              </a:spcAft>
              <a:buClr>
                <a:srgbClr val="000000"/>
              </a:buClr>
              <a:buFont typeface="Helvetica Neue"/>
              <a:buNone/>
              <a:defRPr b="0" i="0" sz="39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60" name="Shape 260"/>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Photo">
    <p:bg>
      <p:bgPr>
        <a:solidFill>
          <a:srgbClr val="FFFFFF"/>
        </a:solidFill>
      </p:bgPr>
    </p:bg>
    <p:spTree>
      <p:nvGrpSpPr>
        <p:cNvPr id="261" name="Shape 261"/>
        <p:cNvGrpSpPr/>
        <p:nvPr/>
      </p:nvGrpSpPr>
      <p:grpSpPr>
        <a:xfrm>
          <a:off x="0" y="0"/>
          <a:ext cx="0" cy="0"/>
          <a:chOff x="0" y="0"/>
          <a:chExt cx="0" cy="0"/>
        </a:xfrm>
      </p:grpSpPr>
      <p:sp>
        <p:nvSpPr>
          <p:cNvPr id="262" name="Shape 262"/>
          <p:cNvSpPr/>
          <p:nvPr>
            <p:ph idx="2" type="pic"/>
          </p:nvPr>
        </p:nvSpPr>
        <p:spPr>
          <a:xfrm>
            <a:off x="0" y="2200275"/>
            <a:ext cx="7772399" cy="5657850"/>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63" name="Shape 263"/>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bg>
      <p:bgPr>
        <a:solidFill>
          <a:srgbClr val="FFFFFF"/>
        </a:solidFill>
      </p:bgPr>
    </p:bg>
    <p:spTree>
      <p:nvGrpSpPr>
        <p:cNvPr id="264" name="Shape 264"/>
        <p:cNvGrpSpPr/>
        <p:nvPr/>
      </p:nvGrpSpPr>
      <p:grpSpPr>
        <a:xfrm>
          <a:off x="0" y="0"/>
          <a:ext cx="0" cy="0"/>
          <a:chOff x="0" y="0"/>
          <a:chExt cx="0" cy="0"/>
        </a:xfrm>
      </p:grpSpPr>
      <p:sp>
        <p:nvSpPr>
          <p:cNvPr id="265" name="Shape 265"/>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264945" y="1086506"/>
            <a:ext cx="2386800" cy="14778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264945" y="2717439"/>
            <a:ext cx="2386800" cy="6217499"/>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7201589" y="9119179"/>
            <a:ext cx="466500" cy="7698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16712" y="880293"/>
            <a:ext cx="5412600" cy="7999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7201589" y="9119179"/>
            <a:ext cx="466500" cy="7698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3886200" y="-244"/>
            <a:ext cx="3886200" cy="100584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25675" y="2411542"/>
            <a:ext cx="3438300" cy="28986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25675" y="5481568"/>
            <a:ext cx="3438300" cy="24153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198575" y="1415968"/>
            <a:ext cx="3261300" cy="7226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7201589" y="9119179"/>
            <a:ext cx="466500" cy="7698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264945" y="8273124"/>
            <a:ext cx="5099100" cy="11832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7201589" y="9119179"/>
            <a:ext cx="466500" cy="7698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00.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01.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image" Target="../media/image02.pn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2.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theme" Target="../theme/theme4.xml"/><Relationship Id="rId12" Type="http://schemas.openxmlformats.org/officeDocument/2006/relationships/slideLayout" Target="../slideLayouts/slideLayout59.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264944" y="870271"/>
            <a:ext cx="7242600" cy="11199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264944" y="2253728"/>
            <a:ext cx="7242600" cy="66810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7201589" y="9119179"/>
            <a:ext cx="466500" cy="7698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0" name="Shape 50"/>
        <p:cNvGrpSpPr/>
        <p:nvPr/>
      </p:nvGrpSpPr>
      <p:grpSpPr>
        <a:xfrm>
          <a:off x="0" y="0"/>
          <a:ext cx="0" cy="0"/>
          <a:chOff x="0" y="0"/>
          <a:chExt cx="0" cy="0"/>
        </a:xfrm>
      </p:grpSpPr>
      <p:sp>
        <p:nvSpPr>
          <p:cNvPr id="51" name="Shape 51"/>
          <p:cNvSpPr/>
          <p:nvPr/>
        </p:nvSpPr>
        <p:spPr>
          <a:xfrm>
            <a:off x="182165" y="176807"/>
            <a:ext cx="7408068" cy="109046"/>
          </a:xfrm>
          <a:prstGeom prst="rect">
            <a:avLst/>
          </a:prstGeom>
          <a:solidFill>
            <a:srgbClr val="53585F"/>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52" name="Shape 52"/>
          <p:cNvSpPr/>
          <p:nvPr/>
        </p:nvSpPr>
        <p:spPr>
          <a:xfrm>
            <a:off x="344090" y="284857"/>
            <a:ext cx="1012031" cy="2272870"/>
          </a:xfrm>
          <a:prstGeom prst="rect">
            <a:avLst/>
          </a:prstGeom>
          <a:blipFill rotWithShape="1">
            <a:blip r:embed="rId1">
              <a:alphaModFix/>
            </a:blip>
            <a:stretch>
              <a:fillRect b="0" l="0" r="0" t="0"/>
            </a:stretch>
          </a:blipFill>
          <a:ln>
            <a:noFill/>
          </a:ln>
          <a:effectLst>
            <a:outerShdw blurRad="38100" rotWithShape="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53" name="Shape 53"/>
          <p:cNvSpPr/>
          <p:nvPr/>
        </p:nvSpPr>
        <p:spPr>
          <a:xfrm>
            <a:off x="344090" y="2349763"/>
            <a:ext cx="1012031" cy="217786"/>
          </a:xfrm>
          <a:prstGeom prst="rect">
            <a:avLst/>
          </a:prstGeom>
          <a:solidFill>
            <a:srgbClr val="53585F"/>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54" name="Shape 54"/>
          <p:cNvSpPr/>
          <p:nvPr/>
        </p:nvSpPr>
        <p:spPr>
          <a:xfrm>
            <a:off x="182164" y="9803010"/>
            <a:ext cx="7408069" cy="109046"/>
          </a:xfrm>
          <a:prstGeom prst="rect">
            <a:avLst/>
          </a:prstGeom>
          <a:solidFill>
            <a:srgbClr val="53585F"/>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55" name="Shape 55"/>
          <p:cNvSpPr/>
          <p:nvPr/>
        </p:nvSpPr>
        <p:spPr>
          <a:xfrm>
            <a:off x="182164" y="2918325"/>
            <a:ext cx="7408069" cy="19492"/>
          </a:xfrm>
          <a:prstGeom prst="rect">
            <a:avLst/>
          </a:prstGeom>
          <a:solidFill>
            <a:srgbClr val="A6AAA9"/>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56" name="Shape 56"/>
          <p:cNvSpPr/>
          <p:nvPr/>
        </p:nvSpPr>
        <p:spPr>
          <a:xfrm>
            <a:off x="7711678" y="3212008"/>
            <a:ext cx="1012031" cy="2272870"/>
          </a:xfrm>
          <a:prstGeom prst="rect">
            <a:avLst/>
          </a:prstGeom>
          <a:blipFill rotWithShape="1">
            <a:blip r:embed="rId1">
              <a:alphaModFix/>
            </a:blip>
            <a:stretch>
              <a:fillRect b="0" l="0" r="0" t="0"/>
            </a:stretch>
          </a:blipFill>
          <a:ln>
            <a:noFill/>
          </a:ln>
          <a:effectLst>
            <a:outerShdw blurRad="38100" rotWithShape="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57" name="Shape 57"/>
          <p:cNvSpPr/>
          <p:nvPr/>
        </p:nvSpPr>
        <p:spPr>
          <a:xfrm>
            <a:off x="7711678" y="6647379"/>
            <a:ext cx="1012031" cy="1528907"/>
          </a:xfrm>
          <a:prstGeom prst="rect">
            <a:avLst/>
          </a:prstGeom>
          <a:blipFill rotWithShape="1">
            <a:blip r:embed="rId1">
              <a:alphaModFix/>
            </a:blip>
            <a:stretch>
              <a:fillRect b="0" l="0" r="0" t="0"/>
            </a:stretch>
          </a:blipFill>
          <a:ln>
            <a:noFill/>
          </a:ln>
          <a:effectLst>
            <a:outerShdw blurRad="38100" rotWithShape="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58" name="Shape 58"/>
          <p:cNvSpPr txBox="1"/>
          <p:nvPr>
            <p:ph type="title"/>
          </p:nvPr>
        </p:nvSpPr>
        <p:spPr>
          <a:xfrm>
            <a:off x="-232767" y="-149795"/>
            <a:ext cx="6254353" cy="1915417"/>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59" name="Shape 59"/>
          <p:cNvSpPr txBox="1"/>
          <p:nvPr>
            <p:ph idx="1" type="body"/>
          </p:nvPr>
        </p:nvSpPr>
        <p:spPr>
          <a:xfrm>
            <a:off x="759023" y="5117603"/>
            <a:ext cx="6254353" cy="655662"/>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60" name="Shape 60"/>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07" name="Shape 107"/>
        <p:cNvGrpSpPr/>
        <p:nvPr/>
      </p:nvGrpSpPr>
      <p:grpSpPr>
        <a:xfrm>
          <a:off x="0" y="0"/>
          <a:ext cx="0" cy="0"/>
          <a:chOff x="0" y="0"/>
          <a:chExt cx="0" cy="0"/>
        </a:xfrm>
      </p:grpSpPr>
      <p:cxnSp>
        <p:nvCxnSpPr>
          <p:cNvPr id="108" name="Shape 108"/>
          <p:cNvCxnSpPr/>
          <p:nvPr/>
        </p:nvCxnSpPr>
        <p:spPr>
          <a:xfrm>
            <a:off x="3017038" y="-241576"/>
            <a:ext cx="0" cy="10788321"/>
          </a:xfrm>
          <a:prstGeom prst="straightConnector1">
            <a:avLst/>
          </a:prstGeom>
          <a:noFill/>
          <a:ln cap="rnd" cmpd="sng" w="63500">
            <a:solidFill>
              <a:srgbClr val="50A7F9"/>
            </a:solidFill>
            <a:prstDash val="dashDot"/>
            <a:round/>
            <a:headEnd len="med" w="med" type="none"/>
            <a:tailEnd len="med" w="med" type="none"/>
          </a:ln>
        </p:spPr>
      </p:cxnSp>
      <p:sp>
        <p:nvSpPr>
          <p:cNvPr id="109" name="Shape 109"/>
          <p:cNvSpPr/>
          <p:nvPr/>
        </p:nvSpPr>
        <p:spPr>
          <a:xfrm>
            <a:off x="-49415" y="-58935"/>
            <a:ext cx="2890852" cy="10562041"/>
          </a:xfrm>
          <a:prstGeom prst="rect">
            <a:avLst/>
          </a:prstGeom>
          <a:blipFill rotWithShape="1">
            <a:blip r:embed="rId1">
              <a:alphaModFix/>
            </a:blip>
            <a:stretch>
              <a:fillRect b="0" l="0" r="0" t="0"/>
            </a:stretch>
          </a:blipFill>
          <a:ln>
            <a:noFill/>
          </a:ln>
          <a:effectLst>
            <a:outerShdw blurRad="25399" rotWithShape="0" dir="5400000" dist="1270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110" name="Shape 110"/>
          <p:cNvSpPr/>
          <p:nvPr/>
        </p:nvSpPr>
        <p:spPr>
          <a:xfrm>
            <a:off x="-461660" y="753044"/>
            <a:ext cx="7926499" cy="1562493"/>
          </a:xfrm>
          <a:custGeom>
            <a:pathLst>
              <a:path extrusionOk="0" h="120000" w="120000">
                <a:moveTo>
                  <a:pt x="0" y="0"/>
                </a:moveTo>
                <a:lnTo>
                  <a:pt x="107616" y="0"/>
                </a:lnTo>
                <a:lnTo>
                  <a:pt x="120000" y="120000"/>
                </a:lnTo>
                <a:lnTo>
                  <a:pt x="1188" y="120000"/>
                </a:lnTo>
                <a:lnTo>
                  <a:pt x="0" y="0"/>
                </a:lnTo>
                <a:close/>
              </a:path>
            </a:pathLst>
          </a:custGeom>
          <a:solidFill>
            <a:srgbClr val="E8E9ED"/>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Font typeface="Helvetica Neue"/>
              <a:buNone/>
            </a:pPr>
            <a:r>
              <a:t/>
            </a:r>
            <a:endParaRPr b="0" i="0" sz="2500" u="none" cap="none" strike="noStrike">
              <a:solidFill>
                <a:srgbClr val="000000"/>
              </a:solidFill>
              <a:latin typeface="Helvetica Neue"/>
              <a:ea typeface="Helvetica Neue"/>
              <a:cs typeface="Helvetica Neue"/>
              <a:sym typeface="Helvetica Neue"/>
            </a:endParaRPr>
          </a:p>
        </p:txBody>
      </p:sp>
      <p:sp>
        <p:nvSpPr>
          <p:cNvPr id="111" name="Shape 111"/>
          <p:cNvSpPr/>
          <p:nvPr/>
        </p:nvSpPr>
        <p:spPr>
          <a:xfrm>
            <a:off x="3192642" y="8251031"/>
            <a:ext cx="4418702" cy="1562493"/>
          </a:xfrm>
          <a:prstGeom prst="rect">
            <a:avLst/>
          </a:prstGeom>
          <a:solidFill>
            <a:srgbClr val="50A7F9"/>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112" name="Shape 112"/>
          <p:cNvSpPr txBox="1"/>
          <p:nvPr>
            <p:ph type="title"/>
          </p:nvPr>
        </p:nvSpPr>
        <p:spPr>
          <a:xfrm>
            <a:off x="759023" y="6532320"/>
            <a:ext cx="6254353" cy="1915418"/>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13" name="Shape 113"/>
          <p:cNvSpPr txBox="1"/>
          <p:nvPr>
            <p:ph idx="1" type="body"/>
          </p:nvPr>
        </p:nvSpPr>
        <p:spPr>
          <a:xfrm>
            <a:off x="759023" y="5117603"/>
            <a:ext cx="6254353" cy="655662"/>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14" name="Shape 114"/>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159" name="Shape 159"/>
        <p:cNvGrpSpPr/>
        <p:nvPr/>
      </p:nvGrpSpPr>
      <p:grpSpPr>
        <a:xfrm>
          <a:off x="0" y="0"/>
          <a:ext cx="0" cy="0"/>
          <a:chOff x="0" y="0"/>
          <a:chExt cx="0" cy="0"/>
        </a:xfrm>
      </p:grpSpPr>
      <p:sp>
        <p:nvSpPr>
          <p:cNvPr id="160" name="Shape 160"/>
          <p:cNvSpPr/>
          <p:nvPr/>
        </p:nvSpPr>
        <p:spPr>
          <a:xfrm>
            <a:off x="7610475" y="-78581"/>
            <a:ext cx="1012031" cy="10420763"/>
          </a:xfrm>
          <a:prstGeom prst="rect">
            <a:avLst/>
          </a:prstGeom>
          <a:solidFill>
            <a:srgbClr val="550604"/>
          </a:solidFill>
          <a:ln>
            <a:noFill/>
          </a:ln>
          <a:effectLst>
            <a:outerShdw blurRad="25399" rotWithShape="0" dir="5400000" dist="1270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161" name="Shape 161"/>
          <p:cNvSpPr/>
          <p:nvPr/>
        </p:nvSpPr>
        <p:spPr>
          <a:xfrm>
            <a:off x="-829865" y="-78581"/>
            <a:ext cx="1012031" cy="10420763"/>
          </a:xfrm>
          <a:prstGeom prst="rect">
            <a:avLst/>
          </a:prstGeom>
          <a:solidFill>
            <a:srgbClr val="550604"/>
          </a:solidFill>
          <a:ln>
            <a:noFill/>
          </a:ln>
          <a:effectLst>
            <a:outerShdw blurRad="25399" rotWithShape="0" dir="5400000" dist="1270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162" name="Shape 162"/>
          <p:cNvSpPr/>
          <p:nvPr/>
        </p:nvSpPr>
        <p:spPr>
          <a:xfrm>
            <a:off x="-564919" y="-343792"/>
            <a:ext cx="9274370" cy="3309850"/>
          </a:xfrm>
          <a:custGeom>
            <a:pathLst>
              <a:path extrusionOk="0" h="120000" w="120000">
                <a:moveTo>
                  <a:pt x="0" y="120000"/>
                </a:moveTo>
                <a:cubicBezTo>
                  <a:pt x="12616" y="61233"/>
                  <a:pt x="40055" y="40100"/>
                  <a:pt x="62133" y="72138"/>
                </a:cubicBezTo>
                <a:cubicBezTo>
                  <a:pt x="65172" y="76550"/>
                  <a:pt x="68005" y="81966"/>
                  <a:pt x="71077" y="86233"/>
                </a:cubicBezTo>
                <a:cubicBezTo>
                  <a:pt x="87811" y="109450"/>
                  <a:pt x="108244" y="97522"/>
                  <a:pt x="120000" y="57677"/>
                </a:cubicBezTo>
                <a:lnTo>
                  <a:pt x="112200" y="0"/>
                </a:lnTo>
                <a:lnTo>
                  <a:pt x="983" y="9994"/>
                </a:lnTo>
                <a:lnTo>
                  <a:pt x="0" y="120000"/>
                </a:lnTo>
                <a:close/>
              </a:path>
            </a:pathLst>
          </a:custGeom>
          <a:blipFill rotWithShape="1">
            <a:blip r:embed="rId1">
              <a:alphaModFix/>
            </a:blip>
            <a:stretch>
              <a:fillRect b="0" l="0" r="0" t="0"/>
            </a:stretch>
          </a:blip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163" name="Shape 163"/>
          <p:cNvSpPr/>
          <p:nvPr/>
        </p:nvSpPr>
        <p:spPr>
          <a:xfrm>
            <a:off x="-20240" y="8545710"/>
            <a:ext cx="8185013" cy="1661257"/>
          </a:xfrm>
          <a:prstGeom prst="rect">
            <a:avLst/>
          </a:prstGeom>
          <a:blipFill rotWithShape="1">
            <a:blip r:embed="rId1">
              <a:alphaModFix/>
            </a:blip>
            <a:stretch>
              <a:fillRect b="0" l="0" r="0" t="0"/>
            </a:stretch>
          </a:blip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164" name="Shape 164"/>
          <p:cNvSpPr txBox="1"/>
          <p:nvPr>
            <p:ph type="title"/>
          </p:nvPr>
        </p:nvSpPr>
        <p:spPr>
          <a:xfrm>
            <a:off x="-232767" y="-149795"/>
            <a:ext cx="6254353" cy="1915417"/>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165" name="Shape 165"/>
          <p:cNvSpPr txBox="1"/>
          <p:nvPr>
            <p:ph idx="1" type="body"/>
          </p:nvPr>
        </p:nvSpPr>
        <p:spPr>
          <a:xfrm>
            <a:off x="759023" y="5117603"/>
            <a:ext cx="6254353" cy="655662"/>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166" name="Shape 166"/>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 accent1="accent1" accent2="accent2" accent3="accent3" accent4="accent4" accent5="accent5" accent6="accent6" bg1="lt1" bg2="dk2" tx1="dk1" tx2="lt2" folHlink="folHlink" hlink="hlink"/>
  <p:sldLayoutIdLst>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gradFill>
          <a:gsLst>
            <a:gs pos="0">
              <a:srgbClr val="DCDEE0"/>
            </a:gs>
            <a:gs pos="100000">
              <a:srgbClr val="FEFEFE"/>
            </a:gs>
          </a:gsLst>
          <a:lin ang="5400000" scaled="0"/>
        </a:gradFill>
      </p:bgPr>
    </p:bg>
    <p:spTree>
      <p:nvGrpSpPr>
        <p:cNvPr id="213" name="Shape 213"/>
        <p:cNvGrpSpPr/>
        <p:nvPr/>
      </p:nvGrpSpPr>
      <p:grpSpPr>
        <a:xfrm>
          <a:off x="0" y="0"/>
          <a:ext cx="0" cy="0"/>
          <a:chOff x="0" y="0"/>
          <a:chExt cx="0" cy="0"/>
        </a:xfrm>
      </p:grpSpPr>
      <p:sp>
        <p:nvSpPr>
          <p:cNvPr id="214" name="Shape 214"/>
          <p:cNvSpPr/>
          <p:nvPr/>
        </p:nvSpPr>
        <p:spPr>
          <a:xfrm>
            <a:off x="5147838" y="-682828"/>
            <a:ext cx="3314997" cy="11026239"/>
          </a:xfrm>
          <a:custGeom>
            <a:pathLst>
              <a:path extrusionOk="0" h="120000" w="120000">
                <a:moveTo>
                  <a:pt x="0" y="0"/>
                </a:moveTo>
                <a:lnTo>
                  <a:pt x="90072" y="120000"/>
                </a:lnTo>
                <a:lnTo>
                  <a:pt x="120000" y="388"/>
                </a:lnTo>
                <a:lnTo>
                  <a:pt x="0" y="0"/>
                </a:lnTo>
                <a:close/>
              </a:path>
            </a:pathLst>
          </a:custGeom>
          <a:solidFill>
            <a:srgbClr val="144D85"/>
          </a:solidFill>
          <a:ln cap="flat" cmpd="sng" w="12700">
            <a:solidFill>
              <a:srgbClr val="000000"/>
            </a:solidFill>
            <a:prstDash val="solid"/>
            <a:miter/>
            <a:headEnd len="med" w="med" type="none"/>
            <a:tailEnd len="med" w="med" type="none"/>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Font typeface="Helvetica Neue"/>
              <a:buNone/>
            </a:pPr>
            <a:r>
              <a:t/>
            </a:r>
            <a:endParaRPr b="0" i="0" sz="2500" u="none" cap="none" strike="noStrike">
              <a:solidFill>
                <a:srgbClr val="000000"/>
              </a:solidFill>
              <a:latin typeface="Helvetica Neue"/>
              <a:ea typeface="Helvetica Neue"/>
              <a:cs typeface="Helvetica Neue"/>
              <a:sym typeface="Helvetica Neue"/>
            </a:endParaRPr>
          </a:p>
        </p:txBody>
      </p:sp>
      <p:sp>
        <p:nvSpPr>
          <p:cNvPr id="215" name="Shape 215"/>
          <p:cNvSpPr/>
          <p:nvPr/>
        </p:nvSpPr>
        <p:spPr>
          <a:xfrm>
            <a:off x="-943943" y="8448500"/>
            <a:ext cx="9222766" cy="2372190"/>
          </a:xfrm>
          <a:custGeom>
            <a:pathLst>
              <a:path extrusionOk="0" h="120000" w="120000">
                <a:moveTo>
                  <a:pt x="3850" y="56444"/>
                </a:moveTo>
                <a:lnTo>
                  <a:pt x="120000" y="0"/>
                </a:lnTo>
                <a:lnTo>
                  <a:pt x="117455" y="120000"/>
                </a:lnTo>
                <a:lnTo>
                  <a:pt x="0" y="95938"/>
                </a:lnTo>
                <a:lnTo>
                  <a:pt x="3850" y="56444"/>
                </a:lnTo>
                <a:close/>
              </a:path>
            </a:pathLst>
          </a:custGeom>
          <a:solidFill>
            <a:schemeClr val="accent1"/>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Font typeface="Helvetica Neue"/>
              <a:buNone/>
            </a:pPr>
            <a:r>
              <a:t/>
            </a:r>
            <a:endParaRPr b="0" i="0" sz="2500" u="none" cap="none" strike="noStrike">
              <a:solidFill>
                <a:srgbClr val="000000"/>
              </a:solidFill>
              <a:latin typeface="Helvetica Neue"/>
              <a:ea typeface="Helvetica Neue"/>
              <a:cs typeface="Helvetica Neue"/>
              <a:sym typeface="Helvetica Neue"/>
            </a:endParaRPr>
          </a:p>
        </p:txBody>
      </p:sp>
      <p:sp>
        <p:nvSpPr>
          <p:cNvPr id="216" name="Shape 216"/>
          <p:cNvSpPr/>
          <p:nvPr/>
        </p:nvSpPr>
        <p:spPr>
          <a:xfrm>
            <a:off x="4550819" y="7330233"/>
            <a:ext cx="3907326" cy="3663720"/>
          </a:xfrm>
          <a:custGeom>
            <a:pathLst>
              <a:path extrusionOk="0" h="120000" w="120000">
                <a:moveTo>
                  <a:pt x="106322" y="0"/>
                </a:moveTo>
                <a:lnTo>
                  <a:pt x="0" y="114761"/>
                </a:lnTo>
                <a:lnTo>
                  <a:pt x="120000" y="120000"/>
                </a:lnTo>
                <a:lnTo>
                  <a:pt x="106322" y="0"/>
                </a:lnTo>
                <a:close/>
              </a:path>
            </a:pathLst>
          </a:custGeom>
          <a:solidFill>
            <a:srgbClr val="002350"/>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Font typeface="Helvetica Neue"/>
              <a:buNone/>
            </a:pPr>
            <a:r>
              <a:t/>
            </a:r>
            <a:endParaRPr b="0" i="0" sz="2500" u="none" cap="none" strike="noStrike">
              <a:solidFill>
                <a:srgbClr val="000000"/>
              </a:solidFill>
              <a:latin typeface="Helvetica Neue"/>
              <a:ea typeface="Helvetica Neue"/>
              <a:cs typeface="Helvetica Neue"/>
              <a:sym typeface="Helvetica Neue"/>
            </a:endParaRPr>
          </a:p>
        </p:txBody>
      </p:sp>
      <p:sp>
        <p:nvSpPr>
          <p:cNvPr id="217" name="Shape 217"/>
          <p:cNvSpPr/>
          <p:nvPr/>
        </p:nvSpPr>
        <p:spPr>
          <a:xfrm>
            <a:off x="236542" y="7145598"/>
            <a:ext cx="6708203" cy="2090308"/>
          </a:xfrm>
          <a:custGeom>
            <a:pathLst>
              <a:path extrusionOk="0" h="120000" w="120000">
                <a:moveTo>
                  <a:pt x="800" y="120000"/>
                </a:moveTo>
                <a:lnTo>
                  <a:pt x="112488" y="84611"/>
                </a:lnTo>
                <a:lnTo>
                  <a:pt x="120000" y="62822"/>
                </a:lnTo>
                <a:lnTo>
                  <a:pt x="114233" y="0"/>
                </a:lnTo>
                <a:lnTo>
                  <a:pt x="0" y="0"/>
                </a:lnTo>
                <a:lnTo>
                  <a:pt x="800" y="120000"/>
                </a:lnTo>
                <a:close/>
              </a:path>
            </a:pathLst>
          </a:custGeom>
          <a:solidFill>
            <a:srgbClr val="E9EBED"/>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Font typeface="Helvetica Neue"/>
              <a:buNone/>
            </a:pPr>
            <a:r>
              <a:t/>
            </a:r>
            <a:endParaRPr b="0" i="0" sz="2500" u="none" cap="none" strike="noStrike">
              <a:solidFill>
                <a:srgbClr val="000000"/>
              </a:solidFill>
              <a:latin typeface="Helvetica Neue"/>
              <a:ea typeface="Helvetica Neue"/>
              <a:cs typeface="Helvetica Neue"/>
              <a:sym typeface="Helvetica Neue"/>
            </a:endParaRPr>
          </a:p>
        </p:txBody>
      </p:sp>
      <p:sp>
        <p:nvSpPr>
          <p:cNvPr id="218" name="Shape 218"/>
          <p:cNvSpPr/>
          <p:nvPr/>
        </p:nvSpPr>
        <p:spPr>
          <a:xfrm>
            <a:off x="193756" y="1475393"/>
            <a:ext cx="6421910" cy="5512430"/>
          </a:xfrm>
          <a:custGeom>
            <a:pathLst>
              <a:path extrusionOk="0" h="120000" w="120000">
                <a:moveTo>
                  <a:pt x="1133" y="120000"/>
                </a:moveTo>
                <a:lnTo>
                  <a:pt x="120000" y="120000"/>
                </a:lnTo>
                <a:lnTo>
                  <a:pt x="98466" y="0"/>
                </a:lnTo>
                <a:lnTo>
                  <a:pt x="0" y="0"/>
                </a:lnTo>
                <a:lnTo>
                  <a:pt x="1133" y="120000"/>
                </a:lnTo>
                <a:close/>
              </a:path>
            </a:pathLst>
          </a:custGeom>
          <a:solidFill>
            <a:srgbClr val="53585F"/>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Font typeface="Helvetica Neue"/>
              <a:buNone/>
            </a:pPr>
            <a:r>
              <a:t/>
            </a:r>
            <a:endParaRPr b="0" i="0" sz="2500" u="none" cap="none" strike="noStrike">
              <a:solidFill>
                <a:srgbClr val="000000"/>
              </a:solidFill>
              <a:latin typeface="Helvetica Neue"/>
              <a:ea typeface="Helvetica Neue"/>
              <a:cs typeface="Helvetica Neue"/>
              <a:sym typeface="Helvetica Neue"/>
            </a:endParaRPr>
          </a:p>
        </p:txBody>
      </p:sp>
      <p:sp>
        <p:nvSpPr>
          <p:cNvPr id="219" name="Shape 219"/>
          <p:cNvSpPr txBox="1"/>
          <p:nvPr>
            <p:ph type="title"/>
          </p:nvPr>
        </p:nvSpPr>
        <p:spPr>
          <a:xfrm>
            <a:off x="759023" y="3150616"/>
            <a:ext cx="6254353" cy="1915417"/>
          </a:xfrm>
          <a:prstGeom prst="rect">
            <a:avLst/>
          </a:prstGeom>
          <a:noFill/>
          <a:ln>
            <a:noFill/>
          </a:ln>
        </p:spPr>
        <p:txBody>
          <a:bodyPr anchorCtr="0" anchor="b" bIns="72150" lIns="72150" rIns="72150" tIns="72150"/>
          <a:lstStyle>
            <a:lvl1pPr indent="0" lvl="0"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25000"/>
              <a:buFont typeface="Helvetica Neue"/>
              <a:buNone/>
              <a:defRPr b="0" i="0" sz="8400" u="none" cap="none" strike="noStrike">
                <a:solidFill>
                  <a:srgbClr val="000000"/>
                </a:solidFill>
                <a:latin typeface="Helvetica Neue"/>
                <a:ea typeface="Helvetica Neue"/>
                <a:cs typeface="Helvetica Neue"/>
                <a:sym typeface="Helvetica Neue"/>
              </a:defRPr>
            </a:lvl9pPr>
          </a:lstStyle>
          <a:p/>
        </p:txBody>
      </p:sp>
      <p:sp>
        <p:nvSpPr>
          <p:cNvPr id="220" name="Shape 220"/>
          <p:cNvSpPr txBox="1"/>
          <p:nvPr>
            <p:ph idx="1" type="body"/>
          </p:nvPr>
        </p:nvSpPr>
        <p:spPr>
          <a:xfrm>
            <a:off x="759023" y="5117603"/>
            <a:ext cx="6254353" cy="655662"/>
          </a:xfrm>
          <a:prstGeom prst="rect">
            <a:avLst/>
          </a:prstGeom>
          <a:noFill/>
          <a:ln>
            <a:noFill/>
          </a:ln>
        </p:spPr>
        <p:txBody>
          <a:bodyPr anchorCtr="0" anchor="t" bIns="72150" lIns="72150" rIns="72150" tIns="72150"/>
          <a:lstStyle>
            <a:lvl1pPr indent="0" lvl="0"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1pPr>
            <a:lvl2pPr indent="177800" lvl="1"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2pPr>
            <a:lvl3pPr indent="355600" lvl="2"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3pPr>
            <a:lvl4pPr indent="546100" lvl="3"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4pPr>
            <a:lvl5pPr indent="723900" lvl="4"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5pPr>
            <a:lvl6pPr indent="901700" lvl="5"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6pPr>
            <a:lvl7pPr indent="1079500" lvl="6"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7pPr>
            <a:lvl8pPr indent="1257300" lvl="7"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8pPr>
            <a:lvl9pPr indent="1447800" lvl="8" marL="0" marR="0" rtl="0" algn="ctr">
              <a:lnSpc>
                <a:spcPct val="100000"/>
              </a:lnSpc>
              <a:spcBef>
                <a:spcPts val="0"/>
              </a:spcBef>
              <a:spcAft>
                <a:spcPts val="0"/>
              </a:spcAft>
              <a:buClr>
                <a:srgbClr val="000000"/>
              </a:buClr>
              <a:buSzPct val="33333"/>
              <a:buFont typeface="Helvetica Neue"/>
              <a:buNone/>
              <a:defRPr b="0" i="0" sz="3300" u="none" cap="none" strike="noStrike">
                <a:solidFill>
                  <a:srgbClr val="000000"/>
                </a:solidFill>
                <a:latin typeface="Helvetica Neue"/>
                <a:ea typeface="Helvetica Neue"/>
                <a:cs typeface="Helvetica Neue"/>
                <a:sym typeface="Helvetica Neue"/>
              </a:defRPr>
            </a:lvl9pPr>
          </a:lstStyle>
          <a:p/>
        </p:txBody>
      </p:sp>
      <p:sp>
        <p:nvSpPr>
          <p:cNvPr id="221" name="Shape 221"/>
          <p:cNvSpPr txBox="1"/>
          <p:nvPr>
            <p:ph idx="12" type="sldNum"/>
          </p:nvPr>
        </p:nvSpPr>
        <p:spPr>
          <a:xfrm>
            <a:off x="3711937" y="7567128"/>
            <a:ext cx="340934" cy="343793"/>
          </a:xfrm>
          <a:prstGeom prst="rect">
            <a:avLst/>
          </a:prstGeom>
          <a:noFill/>
          <a:ln>
            <a:noFill/>
          </a:ln>
        </p:spPr>
        <p:txBody>
          <a:bodyPr anchorCtr="0" anchor="t"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fld id="{00000000-1234-1234-1234-123412341234}" type="slidenum">
              <a:rPr b="0" i="0" lang="en" sz="1900" u="none" cap="none" strike="noStrike">
                <a:solidFill>
                  <a:srgbClr val="000000"/>
                </a:solidFill>
                <a:latin typeface="Helvetica Neue"/>
                <a:ea typeface="Helvetica Neue"/>
                <a:cs typeface="Helvetica Neue"/>
                <a:sym typeface="Helvetica Neue"/>
              </a:rPr>
              <a:t>‹#›</a:t>
            </a:fld>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00.png"/><Relationship Id="rId4" Type="http://schemas.openxmlformats.org/officeDocument/2006/relationships/image" Target="../media/image08.png"/><Relationship Id="rId9" Type="http://schemas.openxmlformats.org/officeDocument/2006/relationships/image" Target="../media/image31.png"/><Relationship Id="rId5" Type="http://schemas.openxmlformats.org/officeDocument/2006/relationships/image" Target="../media/image06.png"/><Relationship Id="rId6" Type="http://schemas.openxmlformats.org/officeDocument/2006/relationships/image" Target="../media/image07.png"/><Relationship Id="rId7" Type="http://schemas.openxmlformats.org/officeDocument/2006/relationships/image" Target="../media/image05.png"/><Relationship Id="rId8"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0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26.png"/><Relationship Id="rId7" Type="http://schemas.openxmlformats.org/officeDocument/2006/relationships/image" Target="../media/image15.png"/><Relationship Id="rId8"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8.png"/><Relationship Id="rId7" Type="http://schemas.openxmlformats.org/officeDocument/2006/relationships/image" Target="../media/image21.png"/><Relationship Id="rId8"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27.png"/><Relationship Id="rId8"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9" name="Shape 269"/>
        <p:cNvGrpSpPr/>
        <p:nvPr/>
      </p:nvGrpSpPr>
      <p:grpSpPr>
        <a:xfrm>
          <a:off x="0" y="0"/>
          <a:ext cx="0" cy="0"/>
          <a:chOff x="0" y="0"/>
          <a:chExt cx="0" cy="0"/>
        </a:xfrm>
      </p:grpSpPr>
      <p:sp>
        <p:nvSpPr>
          <p:cNvPr id="270" name="Shape 270"/>
          <p:cNvSpPr/>
          <p:nvPr/>
        </p:nvSpPr>
        <p:spPr>
          <a:xfrm>
            <a:off x="-182165" y="3210856"/>
            <a:ext cx="2166484" cy="455833"/>
          </a:xfrm>
          <a:prstGeom prst="roundRect">
            <a:avLst>
              <a:gd fmla="val 32323" name="adj"/>
            </a:avLst>
          </a:prstGeom>
          <a:blipFill rotWithShape="1">
            <a:blip r:embed="rId3">
              <a:alphaModFix/>
            </a:blip>
            <a:stretch>
              <a:fillRect b="0" l="0" r="0" t="0"/>
            </a:stretch>
          </a:blipFill>
          <a:ln>
            <a:noFill/>
          </a:ln>
          <a:effectLst>
            <a:outerShdw blurRad="38100" rotWithShape="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271" name="Shape 271"/>
          <p:cNvSpPr/>
          <p:nvPr/>
        </p:nvSpPr>
        <p:spPr>
          <a:xfrm>
            <a:off x="1415820" y="514439"/>
            <a:ext cx="1855800" cy="8742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262626"/>
              </a:buClr>
              <a:buSzPct val="25000"/>
              <a:buFont typeface="Helvetica Neue"/>
              <a:buNone/>
            </a:pPr>
            <a:r>
              <a:rPr b="1" i="0" lang="en" sz="5400" u="none" cap="none" strike="noStrike">
                <a:solidFill>
                  <a:srgbClr val="262626"/>
                </a:solidFill>
                <a:latin typeface="Helvetica Neue"/>
                <a:ea typeface="Helvetica Neue"/>
                <a:cs typeface="Helvetica Neue"/>
                <a:sym typeface="Helvetica Neue"/>
              </a:rPr>
              <a:t>Brian</a:t>
            </a:r>
          </a:p>
        </p:txBody>
      </p:sp>
      <p:sp>
        <p:nvSpPr>
          <p:cNvPr id="272" name="Shape 272"/>
          <p:cNvSpPr/>
          <p:nvPr/>
        </p:nvSpPr>
        <p:spPr>
          <a:xfrm>
            <a:off x="1280900" y="1113550"/>
            <a:ext cx="3614400" cy="1355400"/>
          </a:xfrm>
          <a:prstGeom prst="rect">
            <a:avLst/>
          </a:prstGeom>
          <a:noFill/>
          <a:ln>
            <a:noFill/>
          </a:ln>
        </p:spPr>
        <p:txBody>
          <a:bodyPr anchorCtr="0" anchor="ctr" bIns="30075" lIns="30075" rIns="30075" tIns="30075">
            <a:noAutofit/>
          </a:bodyPr>
          <a:lstStyle/>
          <a:p>
            <a:pPr indent="0" lvl="0" marL="0" marR="0" rtl="0" algn="ctr">
              <a:lnSpc>
                <a:spcPct val="80000"/>
              </a:lnSpc>
              <a:spcBef>
                <a:spcPts val="0"/>
              </a:spcBef>
              <a:spcAft>
                <a:spcPts val="0"/>
              </a:spcAft>
              <a:buClr>
                <a:srgbClr val="252525"/>
              </a:buClr>
              <a:buSzPct val="25000"/>
              <a:buFont typeface="Helvetica Neue"/>
              <a:buNone/>
            </a:pPr>
            <a:r>
              <a:rPr b="1" i="0" lang="en" sz="8700" u="none" cap="none" strike="noStrike">
                <a:solidFill>
                  <a:srgbClr val="252525"/>
                </a:solidFill>
                <a:latin typeface="Helvetica Neue"/>
                <a:ea typeface="Helvetica Neue"/>
                <a:cs typeface="Helvetica Neue"/>
                <a:sym typeface="Helvetica Neue"/>
              </a:rPr>
              <a:t>HORN</a:t>
            </a:r>
          </a:p>
        </p:txBody>
      </p:sp>
      <p:sp>
        <p:nvSpPr>
          <p:cNvPr id="273" name="Shape 273"/>
          <p:cNvSpPr/>
          <p:nvPr/>
        </p:nvSpPr>
        <p:spPr>
          <a:xfrm>
            <a:off x="1748010" y="2457559"/>
            <a:ext cx="2680200" cy="2946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chemeClr val="accent2"/>
              </a:buClr>
              <a:buSzPct val="25000"/>
              <a:buFont typeface="Helvetica Neue"/>
              <a:buNone/>
            </a:pPr>
            <a:r>
              <a:rPr lang="en" sz="1600">
                <a:latin typeface="Helvetica Neue"/>
                <a:ea typeface="Helvetica Neue"/>
                <a:cs typeface="Helvetica Neue"/>
                <a:sym typeface="Helvetica Neue"/>
              </a:rPr>
              <a:t>email</a:t>
            </a:r>
            <a:r>
              <a:rPr b="0" i="0" lang="en" sz="1600" cap="none" strike="noStrike">
                <a:latin typeface="Helvetica Neue"/>
                <a:ea typeface="Helvetica Neue"/>
                <a:cs typeface="Helvetica Neue"/>
                <a:sym typeface="Helvetica Neue"/>
              </a:rPr>
              <a:t>@</a:t>
            </a:r>
            <a:r>
              <a:rPr lang="en" sz="1600">
                <a:latin typeface="Helvetica Neue"/>
                <a:ea typeface="Helvetica Neue"/>
                <a:cs typeface="Helvetica Neue"/>
                <a:sym typeface="Helvetica Neue"/>
              </a:rPr>
              <a:t>email</a:t>
            </a:r>
            <a:r>
              <a:rPr b="0" i="0" lang="en" sz="1600" cap="none" strike="noStrike">
                <a:latin typeface="Helvetica Neue"/>
                <a:ea typeface="Helvetica Neue"/>
                <a:cs typeface="Helvetica Neue"/>
                <a:sym typeface="Helvetica Neue"/>
              </a:rPr>
              <a:t>.com</a:t>
            </a:r>
          </a:p>
        </p:txBody>
      </p:sp>
      <p:sp>
        <p:nvSpPr>
          <p:cNvPr id="274" name="Shape 274"/>
          <p:cNvSpPr/>
          <p:nvPr/>
        </p:nvSpPr>
        <p:spPr>
          <a:xfrm>
            <a:off x="5065674" y="748450"/>
            <a:ext cx="2573700" cy="17091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53585F"/>
              </a:buClr>
              <a:buSzPct val="25000"/>
              <a:buFont typeface="Helvetica Neue"/>
              <a:buNone/>
            </a:pPr>
            <a:r>
              <a:rPr b="0" i="1" lang="en" sz="1800" u="none" cap="none" strike="noStrike">
                <a:solidFill>
                  <a:srgbClr val="53585F"/>
                </a:solidFill>
                <a:latin typeface="Helvetica Neue"/>
                <a:ea typeface="Helvetica Neue"/>
                <a:cs typeface="Helvetica Neue"/>
                <a:sym typeface="Helvetica Neue"/>
              </a:rPr>
              <a:t>How To </a:t>
            </a:r>
            <a:r>
              <a:rPr i="1" lang="en" sz="1800">
                <a:solidFill>
                  <a:srgbClr val="53585F"/>
                </a:solidFill>
                <a:latin typeface="Helvetica Neue"/>
                <a:ea typeface="Helvetica Neue"/>
                <a:cs typeface="Helvetica Neue"/>
                <a:sym typeface="Helvetica Neue"/>
              </a:rPr>
              <a:t>______</a:t>
            </a:r>
            <a:r>
              <a:rPr b="0" i="1" lang="en" sz="1800" u="none" cap="none" strike="noStrike">
                <a:solidFill>
                  <a:srgbClr val="53585F"/>
                </a:solidFill>
                <a:latin typeface="Helvetica Neue"/>
                <a:ea typeface="Helvetica Neue"/>
                <a:cs typeface="Helvetica Neue"/>
                <a:sym typeface="Helvetica Neue"/>
              </a:rPr>
              <a:t>,</a:t>
            </a:r>
          </a:p>
          <a:p>
            <a:pPr indent="0" lvl="0" marL="0" marR="0" rtl="0">
              <a:lnSpc>
                <a:spcPct val="100000"/>
              </a:lnSpc>
              <a:spcBef>
                <a:spcPts val="0"/>
              </a:spcBef>
              <a:spcAft>
                <a:spcPts val="0"/>
              </a:spcAft>
              <a:buClr>
                <a:srgbClr val="53585F"/>
              </a:buClr>
              <a:buSzPct val="25000"/>
              <a:buFont typeface="Helvetica Neue"/>
              <a:buNone/>
            </a:pPr>
            <a:r>
              <a:rPr b="0" i="1" lang="en" sz="1800" u="none" cap="none" strike="noStrike">
                <a:solidFill>
                  <a:srgbClr val="53585F"/>
                </a:solidFill>
                <a:latin typeface="Helvetica Neue"/>
                <a:ea typeface="Helvetica Neue"/>
                <a:cs typeface="Helvetica Neue"/>
                <a:sym typeface="Helvetica Neue"/>
              </a:rPr>
              <a:t>Without ______</a:t>
            </a:r>
          </a:p>
        </p:txBody>
      </p:sp>
      <p:sp>
        <p:nvSpPr>
          <p:cNvPr id="275" name="Shape 275"/>
          <p:cNvSpPr/>
          <p:nvPr/>
        </p:nvSpPr>
        <p:spPr>
          <a:xfrm>
            <a:off x="202300" y="8416097"/>
            <a:ext cx="7367799" cy="1166901"/>
          </a:xfrm>
          <a:prstGeom prst="rect">
            <a:avLst/>
          </a:prstGeom>
          <a:solidFill>
            <a:srgbClr val="DCDEE0"/>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276" name="Shape 276"/>
          <p:cNvSpPr/>
          <p:nvPr/>
        </p:nvSpPr>
        <p:spPr>
          <a:xfrm>
            <a:off x="538829" y="8496674"/>
            <a:ext cx="1562630" cy="255389"/>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53585F"/>
              </a:buClr>
              <a:buSzPct val="25000"/>
              <a:buFont typeface="Helvetica Neue"/>
              <a:buNone/>
            </a:pPr>
            <a:r>
              <a:rPr b="0" i="0" lang="en" sz="1300" u="none" cap="none" strike="noStrike">
                <a:solidFill>
                  <a:srgbClr val="53585F"/>
                </a:solidFill>
                <a:latin typeface="Helvetica Neue"/>
                <a:ea typeface="Helvetica Neue"/>
                <a:cs typeface="Helvetica Neue"/>
                <a:sym typeface="Helvetica Neue"/>
              </a:rPr>
              <a:t>Connect with Brian:</a:t>
            </a:r>
          </a:p>
        </p:txBody>
      </p:sp>
      <p:sp>
        <p:nvSpPr>
          <p:cNvPr id="277" name="Shape 277"/>
          <p:cNvSpPr/>
          <p:nvPr/>
        </p:nvSpPr>
        <p:spPr>
          <a:xfrm>
            <a:off x="379496" y="3821061"/>
            <a:ext cx="3614400" cy="2229600"/>
          </a:xfrm>
          <a:prstGeom prst="rect">
            <a:avLst/>
          </a:prstGeom>
          <a:noFill/>
          <a:ln>
            <a:noFill/>
          </a:ln>
        </p:spPr>
        <p:txBody>
          <a:bodyPr anchorCtr="0" anchor="ctr" bIns="30075" lIns="30075" rIns="30075" tIns="30075">
            <a:noAutofit/>
          </a:bodyPr>
          <a:lstStyle/>
          <a:p>
            <a:pPr indent="0" lvl="0" marL="0" marR="0" rtl="0" algn="l">
              <a:lnSpc>
                <a:spcPct val="150000"/>
              </a:lnSpc>
              <a:spcBef>
                <a:spcPts val="0"/>
              </a:spcBef>
              <a:spcAft>
                <a:spcPts val="0"/>
              </a:spcAft>
              <a:buClr>
                <a:srgbClr val="53585F"/>
              </a:buClr>
              <a:buSzPct val="25000"/>
              <a:buFont typeface="Helvetica Neue"/>
              <a:buNone/>
            </a:pPr>
            <a:r>
              <a:rPr b="0" i="0" lang="en" sz="1100" u="none" cap="none" strike="noStrike">
                <a:solidFill>
                  <a:srgbClr val="53585F"/>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278" name="Shape 278"/>
          <p:cNvSpPr/>
          <p:nvPr/>
        </p:nvSpPr>
        <p:spPr>
          <a:xfrm>
            <a:off x="379494" y="3291425"/>
            <a:ext cx="1147200" cy="2946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b="0" i="0" lang="en" sz="1600" u="none" cap="none" strike="noStrike">
                <a:solidFill>
                  <a:srgbClr val="FFFFFF"/>
                </a:solidFill>
                <a:latin typeface="Helvetica Neue"/>
                <a:ea typeface="Helvetica Neue"/>
                <a:cs typeface="Helvetica Neue"/>
                <a:sym typeface="Helvetica Neue"/>
              </a:rPr>
              <a:t>Brian’s Intro</a:t>
            </a:r>
          </a:p>
        </p:txBody>
      </p:sp>
      <p:sp>
        <p:nvSpPr>
          <p:cNvPr id="279" name="Shape 279"/>
          <p:cNvSpPr/>
          <p:nvPr/>
        </p:nvSpPr>
        <p:spPr>
          <a:xfrm>
            <a:off x="-182175" y="6205139"/>
            <a:ext cx="4137300" cy="455700"/>
          </a:xfrm>
          <a:prstGeom prst="roundRect">
            <a:avLst>
              <a:gd fmla="val 32323" name="adj"/>
            </a:avLst>
          </a:prstGeom>
          <a:blipFill rotWithShape="1">
            <a:blip r:embed="rId3">
              <a:alphaModFix/>
            </a:blip>
            <a:stretch>
              <a:fillRect b="0" l="0" r="0" t="0"/>
            </a:stretch>
          </a:blipFill>
          <a:ln>
            <a:noFill/>
          </a:ln>
          <a:effectLst>
            <a:outerShdw blurRad="38100" rotWithShape="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280" name="Shape 280"/>
          <p:cNvSpPr/>
          <p:nvPr/>
        </p:nvSpPr>
        <p:spPr>
          <a:xfrm>
            <a:off x="379500" y="6882909"/>
            <a:ext cx="5031000" cy="1286100"/>
          </a:xfrm>
          <a:prstGeom prst="rect">
            <a:avLst/>
          </a:prstGeom>
          <a:noFill/>
          <a:ln>
            <a:noFill/>
          </a:ln>
        </p:spPr>
        <p:txBody>
          <a:bodyPr anchorCtr="0" anchor="ctr" bIns="30075" lIns="30075" rIns="30075" tIns="30075">
            <a:noAutofit/>
          </a:bodyPr>
          <a:lstStyle/>
          <a:p>
            <a:pPr indent="-127000" lvl="0" marL="127000" marR="0" rtl="0" algn="l">
              <a:lnSpc>
                <a:spcPct val="150000"/>
              </a:lnSpc>
              <a:spcBef>
                <a:spcPts val="0"/>
              </a:spcBef>
              <a:spcAft>
                <a:spcPts val="0"/>
              </a:spcAft>
              <a:buClr>
                <a:srgbClr val="53585F"/>
              </a:buClr>
              <a:buSzPct val="80000"/>
              <a:buFont typeface="Helvetica Neue"/>
              <a:buChar char="•"/>
            </a:pPr>
            <a:r>
              <a:rPr b="0" i="0" lang="en" sz="1000" u="none" cap="none" strike="noStrike">
                <a:solidFill>
                  <a:srgbClr val="53585F"/>
                </a:solidFill>
                <a:latin typeface="Helvetica Neue"/>
                <a:ea typeface="Helvetica Neue"/>
                <a:cs typeface="Helvetica Neue"/>
                <a:sym typeface="Helvetica Neue"/>
              </a:rPr>
              <a:t>Lorem ipsum dolor sit amet, consectetur adipiscing elit</a:t>
            </a:r>
          </a:p>
          <a:p>
            <a:pPr indent="-127000" lvl="0" marL="127000" marR="0" rtl="0" algn="l">
              <a:lnSpc>
                <a:spcPct val="150000"/>
              </a:lnSpc>
              <a:spcBef>
                <a:spcPts val="0"/>
              </a:spcBef>
              <a:spcAft>
                <a:spcPts val="0"/>
              </a:spcAft>
              <a:buClr>
                <a:srgbClr val="53585F"/>
              </a:buClr>
              <a:buSzPct val="80000"/>
              <a:buFont typeface="Helvetica Neue"/>
              <a:buChar char="•"/>
            </a:pPr>
            <a:r>
              <a:rPr b="0" i="0" lang="en" sz="1000" u="none" cap="none" strike="noStrike">
                <a:solidFill>
                  <a:srgbClr val="53585F"/>
                </a:solidFill>
                <a:latin typeface="Helvetica Neue"/>
                <a:ea typeface="Helvetica Neue"/>
                <a:cs typeface="Helvetica Neue"/>
                <a:sym typeface="Helvetica Neue"/>
              </a:rPr>
              <a:t>Lorem ipsum dolor sit amet, consectetur adipiscing elit</a:t>
            </a:r>
          </a:p>
          <a:p>
            <a:pPr indent="-127000" lvl="0" marL="127000" marR="0" rtl="0" algn="l">
              <a:lnSpc>
                <a:spcPct val="150000"/>
              </a:lnSpc>
              <a:spcBef>
                <a:spcPts val="0"/>
              </a:spcBef>
              <a:spcAft>
                <a:spcPts val="0"/>
              </a:spcAft>
              <a:buClr>
                <a:srgbClr val="53585F"/>
              </a:buClr>
              <a:buSzPct val="80000"/>
              <a:buFont typeface="Helvetica Neue"/>
              <a:buChar char="•"/>
            </a:pPr>
            <a:r>
              <a:rPr b="0" i="0" lang="en" sz="1000" u="none" cap="none" strike="noStrike">
                <a:solidFill>
                  <a:srgbClr val="53585F"/>
                </a:solidFill>
                <a:latin typeface="Helvetica Neue"/>
                <a:ea typeface="Helvetica Neue"/>
                <a:cs typeface="Helvetica Neue"/>
                <a:sym typeface="Helvetica Neue"/>
              </a:rPr>
              <a:t>Lorem ipsum dolor sit amet, consectetur adipiscing elit</a:t>
            </a:r>
          </a:p>
          <a:p>
            <a:pPr indent="-127000" lvl="0" marL="127000" marR="0" rtl="0" algn="l">
              <a:lnSpc>
                <a:spcPct val="150000"/>
              </a:lnSpc>
              <a:spcBef>
                <a:spcPts val="0"/>
              </a:spcBef>
              <a:spcAft>
                <a:spcPts val="0"/>
              </a:spcAft>
              <a:buClr>
                <a:srgbClr val="53585F"/>
              </a:buClr>
              <a:buSzPct val="80000"/>
              <a:buFont typeface="Helvetica Neue"/>
              <a:buChar char="•"/>
            </a:pPr>
            <a:r>
              <a:rPr b="0" i="0" lang="en" sz="1000" u="none" cap="none" strike="noStrike">
                <a:solidFill>
                  <a:srgbClr val="53585F"/>
                </a:solidFill>
                <a:latin typeface="Helvetica Neue"/>
                <a:ea typeface="Helvetica Neue"/>
                <a:cs typeface="Helvetica Neue"/>
                <a:sym typeface="Helvetica Neue"/>
              </a:rPr>
              <a:t>Lorem ipsum dolor sit amet, consectetur adipiscing elit</a:t>
            </a:r>
          </a:p>
          <a:p>
            <a:pPr indent="-139700" lvl="0" marL="127000" rtl="0">
              <a:lnSpc>
                <a:spcPct val="150000"/>
              </a:lnSpc>
              <a:spcBef>
                <a:spcPts val="0"/>
              </a:spcBef>
              <a:buClr>
                <a:srgbClr val="53585F"/>
              </a:buClr>
              <a:buSzPct val="100000"/>
              <a:buFont typeface="Helvetica Neue"/>
              <a:buChar char="•"/>
            </a:pPr>
            <a:r>
              <a:rPr lang="en" sz="1000">
                <a:solidFill>
                  <a:schemeClr val="dk2"/>
                </a:solidFill>
                <a:latin typeface="Helvetica Neue"/>
                <a:ea typeface="Helvetica Neue"/>
                <a:cs typeface="Helvetica Neue"/>
                <a:sym typeface="Helvetica Neue"/>
              </a:rPr>
              <a:t>Lorem ipsum dolor sit amet, consectetur adipiscing elit</a:t>
            </a:r>
          </a:p>
          <a:p>
            <a:pPr indent="-139700" lvl="0" marL="127000" rtl="0">
              <a:lnSpc>
                <a:spcPct val="150000"/>
              </a:lnSpc>
              <a:spcBef>
                <a:spcPts val="0"/>
              </a:spcBef>
              <a:buClr>
                <a:schemeClr val="dk2"/>
              </a:buClr>
              <a:buSzPct val="100000"/>
              <a:buFont typeface="Helvetica Neue"/>
              <a:buChar char="•"/>
            </a:pPr>
            <a:r>
              <a:rPr lang="en" sz="1000">
                <a:solidFill>
                  <a:schemeClr val="dk2"/>
                </a:solidFill>
                <a:latin typeface="Helvetica Neue"/>
                <a:ea typeface="Helvetica Neue"/>
                <a:cs typeface="Helvetica Neue"/>
                <a:sym typeface="Helvetica Neue"/>
              </a:rPr>
              <a:t>Lorem ipsum dolor sit amet, consectetur adipiscing elit</a:t>
            </a:r>
          </a:p>
        </p:txBody>
      </p:sp>
      <p:sp>
        <p:nvSpPr>
          <p:cNvPr id="281" name="Shape 281"/>
          <p:cNvSpPr/>
          <p:nvPr/>
        </p:nvSpPr>
        <p:spPr>
          <a:xfrm>
            <a:off x="115873" y="6285750"/>
            <a:ext cx="3541200" cy="2946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b="0" i="0" lang="en" sz="1600" u="none" cap="none" strike="noStrike">
                <a:solidFill>
                  <a:srgbClr val="FFFFFF"/>
                </a:solidFill>
                <a:latin typeface="Helvetica Neue"/>
                <a:ea typeface="Helvetica Neue"/>
                <a:cs typeface="Helvetica Neue"/>
                <a:sym typeface="Helvetica Neue"/>
              </a:rPr>
              <a:t>Suggested Interview Questions</a:t>
            </a:r>
          </a:p>
        </p:txBody>
      </p:sp>
      <p:pic>
        <p:nvPicPr>
          <p:cNvPr id="282" name="Shape 282"/>
          <p:cNvPicPr preferRelativeResize="0"/>
          <p:nvPr/>
        </p:nvPicPr>
        <p:blipFill rotWithShape="1">
          <a:blip r:embed="rId4">
            <a:alphaModFix/>
          </a:blip>
          <a:srcRect b="0" l="0" r="0" t="0"/>
          <a:stretch/>
        </p:blipFill>
        <p:spPr>
          <a:xfrm>
            <a:off x="2535092" y="8630190"/>
            <a:ext cx="332727" cy="252052"/>
          </a:xfrm>
          <a:prstGeom prst="rect">
            <a:avLst/>
          </a:prstGeom>
          <a:noFill/>
          <a:ln>
            <a:noFill/>
          </a:ln>
        </p:spPr>
      </p:pic>
      <p:pic>
        <p:nvPicPr>
          <p:cNvPr id="283" name="Shape 283"/>
          <p:cNvPicPr preferRelativeResize="0"/>
          <p:nvPr/>
        </p:nvPicPr>
        <p:blipFill rotWithShape="1">
          <a:blip r:embed="rId5">
            <a:alphaModFix/>
          </a:blip>
          <a:srcRect b="0" l="0" r="0" t="0"/>
          <a:stretch/>
        </p:blipFill>
        <p:spPr>
          <a:xfrm>
            <a:off x="2518209" y="8934664"/>
            <a:ext cx="346253" cy="252052"/>
          </a:xfrm>
          <a:prstGeom prst="rect">
            <a:avLst/>
          </a:prstGeom>
          <a:noFill/>
          <a:ln>
            <a:noFill/>
          </a:ln>
        </p:spPr>
      </p:pic>
      <p:pic>
        <p:nvPicPr>
          <p:cNvPr id="284" name="Shape 284"/>
          <p:cNvPicPr preferRelativeResize="0"/>
          <p:nvPr/>
        </p:nvPicPr>
        <p:blipFill rotWithShape="1">
          <a:blip r:embed="rId6">
            <a:alphaModFix/>
          </a:blip>
          <a:srcRect b="0" l="0" r="0" t="0"/>
          <a:stretch/>
        </p:blipFill>
        <p:spPr>
          <a:xfrm>
            <a:off x="1800735" y="9199411"/>
            <a:ext cx="1085988" cy="294680"/>
          </a:xfrm>
          <a:prstGeom prst="rect">
            <a:avLst/>
          </a:prstGeom>
          <a:noFill/>
          <a:ln>
            <a:noFill/>
          </a:ln>
        </p:spPr>
      </p:pic>
      <p:sp>
        <p:nvSpPr>
          <p:cNvPr id="285" name="Shape 285"/>
          <p:cNvSpPr/>
          <p:nvPr/>
        </p:nvSpPr>
        <p:spPr>
          <a:xfrm>
            <a:off x="2866849" y="8667825"/>
            <a:ext cx="1375500" cy="1767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i="0" lang="en" sz="800" cap="none" strike="noStrike">
                <a:latin typeface="Helvetica Neue"/>
                <a:ea typeface="Helvetica Neue"/>
                <a:cs typeface="Helvetica Neue"/>
                <a:sym typeface="Helvetica Neue"/>
              </a:rPr>
              <a:t>facebook.com/</a:t>
            </a:r>
            <a:r>
              <a:rPr lang="en" sz="800">
                <a:latin typeface="Helvetica Neue"/>
                <a:ea typeface="Helvetica Neue"/>
                <a:cs typeface="Helvetica Neue"/>
                <a:sym typeface="Helvetica Neue"/>
              </a:rPr>
              <a:t>your-profile</a:t>
            </a:r>
          </a:p>
        </p:txBody>
      </p:sp>
      <p:sp>
        <p:nvSpPr>
          <p:cNvPr id="286" name="Shape 286"/>
          <p:cNvSpPr/>
          <p:nvPr/>
        </p:nvSpPr>
        <p:spPr>
          <a:xfrm>
            <a:off x="2738320" y="8950025"/>
            <a:ext cx="1375500"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800" cap="none" strike="noStrike">
                <a:latin typeface="Helvetica Neue"/>
                <a:ea typeface="Helvetica Neue"/>
                <a:cs typeface="Helvetica Neue"/>
                <a:sym typeface="Helvetica Neue"/>
              </a:rPr>
              <a:t>twitter.com</a:t>
            </a:r>
            <a:r>
              <a:rPr lang="en" sz="800">
                <a:latin typeface="Helvetica Neue"/>
                <a:ea typeface="Helvetica Neue"/>
                <a:cs typeface="Helvetica Neue"/>
                <a:sym typeface="Helvetica Neue"/>
              </a:rPr>
              <a:t>/your-profile</a:t>
            </a:r>
          </a:p>
        </p:txBody>
      </p:sp>
      <p:sp>
        <p:nvSpPr>
          <p:cNvPr id="287" name="Shape 287"/>
          <p:cNvSpPr/>
          <p:nvPr/>
        </p:nvSpPr>
        <p:spPr>
          <a:xfrm>
            <a:off x="2900849" y="9268175"/>
            <a:ext cx="1375500" cy="1767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b="0" i="0" lang="en" sz="800" cap="none" strike="noStrike">
                <a:latin typeface="Helvetica Neue"/>
                <a:ea typeface="Helvetica Neue"/>
                <a:cs typeface="Helvetica Neue"/>
                <a:sym typeface="Helvetica Neue"/>
              </a:rPr>
              <a:t>instagram.com/your-profile</a:t>
            </a:r>
          </a:p>
        </p:txBody>
      </p:sp>
      <p:sp>
        <p:nvSpPr>
          <p:cNvPr id="288" name="Shape 288"/>
          <p:cNvSpPr/>
          <p:nvPr/>
        </p:nvSpPr>
        <p:spPr>
          <a:xfrm>
            <a:off x="760722" y="8820295"/>
            <a:ext cx="1375500" cy="1767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lang="en" sz="800">
                <a:latin typeface="Helvetica Neue"/>
                <a:ea typeface="Helvetica Neue"/>
                <a:cs typeface="Helvetica Neue"/>
                <a:sym typeface="Helvetica Neue"/>
              </a:rPr>
              <a:t>email@email.com</a:t>
            </a:r>
          </a:p>
        </p:txBody>
      </p:sp>
      <p:sp>
        <p:nvSpPr>
          <p:cNvPr id="289" name="Shape 289"/>
          <p:cNvSpPr/>
          <p:nvPr/>
        </p:nvSpPr>
        <p:spPr>
          <a:xfrm>
            <a:off x="760725" y="9065312"/>
            <a:ext cx="1209000" cy="1767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lang="en" sz="800">
                <a:latin typeface="Helvetica Neue"/>
                <a:ea typeface="Helvetica Neue"/>
                <a:cs typeface="Helvetica Neue"/>
                <a:sym typeface="Helvetica Neue"/>
              </a:rPr>
              <a:t>555-5555-5555</a:t>
            </a:r>
          </a:p>
        </p:txBody>
      </p:sp>
      <p:sp>
        <p:nvSpPr>
          <p:cNvPr id="290" name="Shape 290"/>
          <p:cNvSpPr/>
          <p:nvPr/>
        </p:nvSpPr>
        <p:spPr>
          <a:xfrm>
            <a:off x="202302" y="9604600"/>
            <a:ext cx="7310700"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800" cap="none" strike="noStrike">
                <a:latin typeface="Helvetica Neue"/>
                <a:ea typeface="Helvetica Neue"/>
                <a:cs typeface="Helvetica Neue"/>
                <a:sym typeface="Helvetica Neue"/>
              </a:rPr>
              <a:t>Headshots, </a:t>
            </a:r>
            <a:r>
              <a:rPr lang="en" sz="800">
                <a:latin typeface="Helvetica Neue"/>
                <a:ea typeface="Helvetica Neue"/>
                <a:cs typeface="Helvetica Neue"/>
                <a:sym typeface="Helvetica Neue"/>
              </a:rPr>
              <a:t>Previous Interview Audio</a:t>
            </a:r>
            <a:r>
              <a:rPr b="0" i="0" lang="en" sz="800" cap="none" strike="noStrike">
                <a:latin typeface="Helvetica Neue"/>
                <a:ea typeface="Helvetica Neue"/>
                <a:cs typeface="Helvetica Neue"/>
                <a:sym typeface="Helvetica Neue"/>
              </a:rPr>
              <a:t>, Giveaway &amp; Additional Interview Materials</a:t>
            </a:r>
          </a:p>
        </p:txBody>
      </p:sp>
      <p:sp>
        <p:nvSpPr>
          <p:cNvPr id="291" name="Shape 291"/>
          <p:cNvSpPr/>
          <p:nvPr/>
        </p:nvSpPr>
        <p:spPr>
          <a:xfrm>
            <a:off x="480780" y="8848853"/>
            <a:ext cx="200826" cy="128922"/>
          </a:xfrm>
          <a:custGeom>
            <a:pathLst>
              <a:path extrusionOk="0" h="120000" w="120000">
                <a:moveTo>
                  <a:pt x="0" y="0"/>
                </a:moveTo>
                <a:lnTo>
                  <a:pt x="0" y="44572"/>
                </a:lnTo>
                <a:lnTo>
                  <a:pt x="0" y="75427"/>
                </a:lnTo>
                <a:lnTo>
                  <a:pt x="0" y="120000"/>
                </a:lnTo>
                <a:lnTo>
                  <a:pt x="60094" y="120000"/>
                </a:lnTo>
                <a:lnTo>
                  <a:pt x="120000" y="120000"/>
                </a:lnTo>
                <a:lnTo>
                  <a:pt x="120000" y="75427"/>
                </a:lnTo>
                <a:lnTo>
                  <a:pt x="120000" y="0"/>
                </a:lnTo>
                <a:lnTo>
                  <a:pt x="60094" y="0"/>
                </a:lnTo>
                <a:lnTo>
                  <a:pt x="0" y="0"/>
                </a:lnTo>
                <a:close/>
              </a:path>
            </a:pathLst>
          </a:custGeom>
          <a:noFill/>
          <a:ln>
            <a:noFill/>
          </a:ln>
        </p:spPr>
      </p:sp>
      <p:pic>
        <p:nvPicPr>
          <p:cNvPr id="292" name="Shape 292"/>
          <p:cNvPicPr preferRelativeResize="0"/>
          <p:nvPr/>
        </p:nvPicPr>
        <p:blipFill rotWithShape="1">
          <a:blip r:embed="rId7">
            <a:alphaModFix/>
          </a:blip>
          <a:srcRect b="0" l="0" r="0" t="0"/>
          <a:stretch/>
        </p:blipFill>
        <p:spPr>
          <a:xfrm>
            <a:off x="496152" y="9050630"/>
            <a:ext cx="194918" cy="194918"/>
          </a:xfrm>
          <a:prstGeom prst="rect">
            <a:avLst/>
          </a:prstGeom>
          <a:noFill/>
          <a:ln>
            <a:noFill/>
          </a:ln>
        </p:spPr>
      </p:pic>
      <p:sp>
        <p:nvSpPr>
          <p:cNvPr id="293" name="Shape 293"/>
          <p:cNvSpPr/>
          <p:nvPr/>
        </p:nvSpPr>
        <p:spPr>
          <a:xfrm>
            <a:off x="512863" y="9317263"/>
            <a:ext cx="194978" cy="195044"/>
          </a:xfrm>
          <a:custGeom>
            <a:pathLst>
              <a:path extrusionOk="0" h="120000" w="120000">
                <a:moveTo>
                  <a:pt x="54021" y="344"/>
                </a:moveTo>
                <a:cubicBezTo>
                  <a:pt x="36342" y="2130"/>
                  <a:pt x="19805" y="11598"/>
                  <a:pt x="10007" y="26600"/>
                </a:cubicBezTo>
                <a:cubicBezTo>
                  <a:pt x="-13357" y="62377"/>
                  <a:pt x="6196" y="109980"/>
                  <a:pt x="47790" y="118759"/>
                </a:cubicBezTo>
                <a:cubicBezTo>
                  <a:pt x="71523" y="123772"/>
                  <a:pt x="96845" y="113316"/>
                  <a:pt x="109944" y="93266"/>
                </a:cubicBezTo>
                <a:cubicBezTo>
                  <a:pt x="133398" y="57347"/>
                  <a:pt x="113803" y="9732"/>
                  <a:pt x="71971" y="1102"/>
                </a:cubicBezTo>
                <a:cubicBezTo>
                  <a:pt x="66046" y="-120"/>
                  <a:pt x="59918" y="-246"/>
                  <a:pt x="54021" y="344"/>
                </a:cubicBezTo>
                <a:close/>
              </a:path>
            </a:pathLst>
          </a:custGeom>
          <a:noFill/>
          <a:ln>
            <a:noFill/>
          </a:ln>
        </p:spPr>
      </p:sp>
      <p:sp>
        <p:nvSpPr>
          <p:cNvPr id="294" name="Shape 294"/>
          <p:cNvSpPr/>
          <p:nvPr/>
        </p:nvSpPr>
        <p:spPr>
          <a:xfrm>
            <a:off x="760724" y="9317275"/>
            <a:ext cx="1338000" cy="1767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lang="en" sz="800">
                <a:latin typeface="Helvetica Neue"/>
                <a:ea typeface="Helvetica Neue"/>
                <a:cs typeface="Helvetica Neue"/>
                <a:sym typeface="Helvetica Neue"/>
              </a:rPr>
              <a:t>MyWebsite</a:t>
            </a:r>
            <a:r>
              <a:rPr b="0" i="0" lang="en" sz="800" cap="none" strike="noStrike">
                <a:latin typeface="Helvetica Neue"/>
                <a:ea typeface="Helvetica Neue"/>
                <a:cs typeface="Helvetica Neue"/>
                <a:sym typeface="Helvetica Neue"/>
              </a:rPr>
              <a:t>.com</a:t>
            </a:r>
          </a:p>
        </p:txBody>
      </p:sp>
      <p:pic>
        <p:nvPicPr>
          <p:cNvPr id="295" name="Shape 295"/>
          <p:cNvPicPr preferRelativeResize="0"/>
          <p:nvPr/>
        </p:nvPicPr>
        <p:blipFill rotWithShape="1">
          <a:blip r:embed="rId8">
            <a:alphaModFix/>
          </a:blip>
          <a:srcRect b="0" l="0" r="0" t="0"/>
          <a:stretch/>
        </p:blipFill>
        <p:spPr>
          <a:xfrm>
            <a:off x="4884050" y="5546700"/>
            <a:ext cx="2013000" cy="2013000"/>
          </a:xfrm>
          <a:prstGeom prst="rect">
            <a:avLst/>
          </a:prstGeom>
          <a:noFill/>
          <a:ln cap="flat" cmpd="sng" w="165100">
            <a:solidFill>
              <a:srgbClr val="F3F7F5"/>
            </a:solidFill>
            <a:prstDash val="solid"/>
            <a:miter/>
            <a:headEnd len="med" w="med" type="none"/>
            <a:tailEnd len="med" w="med" type="none"/>
          </a:ln>
          <a:effectLst>
            <a:outerShdw blurRad="38100" rotWithShape="0" dir="3600000" dist="12700">
              <a:srgbClr val="000000">
                <a:alpha val="69803"/>
              </a:srgbClr>
            </a:outerShdw>
          </a:effectLst>
        </p:spPr>
      </p:pic>
      <p:sp>
        <p:nvSpPr>
          <p:cNvPr id="296" name="Shape 296"/>
          <p:cNvSpPr/>
          <p:nvPr/>
        </p:nvSpPr>
        <p:spPr>
          <a:xfrm>
            <a:off x="4525019" y="3203001"/>
            <a:ext cx="2573823" cy="455833"/>
          </a:xfrm>
          <a:prstGeom prst="roundRect">
            <a:avLst>
              <a:gd fmla="val 32323" name="adj"/>
            </a:avLst>
          </a:prstGeom>
          <a:blipFill rotWithShape="1">
            <a:blip r:embed="rId3">
              <a:alphaModFix/>
            </a:blip>
            <a:stretch>
              <a:fillRect b="0" l="0" r="0" t="0"/>
            </a:stretch>
          </a:blipFill>
          <a:ln>
            <a:noFill/>
          </a:ln>
          <a:effectLst>
            <a:outerShdw blurRad="38100" rotWithShape="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297" name="Shape 297"/>
          <p:cNvSpPr/>
          <p:nvPr/>
        </p:nvSpPr>
        <p:spPr>
          <a:xfrm>
            <a:off x="4790123" y="3282795"/>
            <a:ext cx="2106864" cy="29468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b="0" i="0" lang="en" sz="1600" u="none" cap="none" strike="noStrike">
                <a:solidFill>
                  <a:srgbClr val="FFFFFF"/>
                </a:solidFill>
                <a:latin typeface="Helvetica Neue"/>
                <a:ea typeface="Helvetica Neue"/>
                <a:cs typeface="Helvetica Neue"/>
                <a:sym typeface="Helvetica Neue"/>
              </a:rPr>
              <a:t>Interview Descriptions </a:t>
            </a:r>
          </a:p>
        </p:txBody>
      </p:sp>
      <p:sp>
        <p:nvSpPr>
          <p:cNvPr id="298" name="Shape 298"/>
          <p:cNvSpPr/>
          <p:nvPr/>
        </p:nvSpPr>
        <p:spPr>
          <a:xfrm>
            <a:off x="4462560" y="3936762"/>
            <a:ext cx="2761989" cy="1478310"/>
          </a:xfrm>
          <a:prstGeom prst="rect">
            <a:avLst/>
          </a:prstGeom>
          <a:noFill/>
          <a:ln>
            <a:noFill/>
          </a:ln>
        </p:spPr>
        <p:txBody>
          <a:bodyPr anchorCtr="0" anchor="ctr" bIns="30075" lIns="30075" rIns="30075" tIns="30075">
            <a:noAutofit/>
          </a:bodyPr>
          <a:lstStyle/>
          <a:p>
            <a:pPr indent="0" lvl="0" marL="0" marR="0" rtl="0" algn="l">
              <a:lnSpc>
                <a:spcPct val="150000"/>
              </a:lnSpc>
              <a:spcBef>
                <a:spcPts val="0"/>
              </a:spcBef>
              <a:spcAft>
                <a:spcPts val="0"/>
              </a:spcAft>
              <a:buClr>
                <a:srgbClr val="53585F"/>
              </a:buClr>
              <a:buSzPct val="25000"/>
              <a:buFont typeface="Helvetica Neue"/>
              <a:buNone/>
            </a:pPr>
            <a:r>
              <a:rPr b="0" i="0" lang="en" sz="1100" u="none" cap="none" strike="noStrike">
                <a:solidFill>
                  <a:srgbClr val="53585F"/>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p>
        </p:txBody>
      </p:sp>
      <p:pic>
        <p:nvPicPr>
          <p:cNvPr id="299" name="Shape 299"/>
          <p:cNvPicPr preferRelativeResize="0"/>
          <p:nvPr/>
        </p:nvPicPr>
        <p:blipFill>
          <a:blip r:embed="rId9">
            <a:alphaModFix/>
          </a:blip>
          <a:stretch>
            <a:fillRect/>
          </a:stretch>
        </p:blipFill>
        <p:spPr>
          <a:xfrm>
            <a:off x="5410499" y="7874060"/>
            <a:ext cx="1208999" cy="17642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 name="Shape 303"/>
        <p:cNvGrpSpPr/>
        <p:nvPr/>
      </p:nvGrpSpPr>
      <p:grpSpPr>
        <a:xfrm>
          <a:off x="0" y="0"/>
          <a:ext cx="0" cy="0"/>
          <a:chOff x="0" y="0"/>
          <a:chExt cx="0" cy="0"/>
        </a:xfrm>
      </p:grpSpPr>
      <p:sp>
        <p:nvSpPr>
          <p:cNvPr id="304" name="Shape 304"/>
          <p:cNvSpPr/>
          <p:nvPr/>
        </p:nvSpPr>
        <p:spPr>
          <a:xfrm>
            <a:off x="3419200" y="2554200"/>
            <a:ext cx="4353300" cy="395100"/>
          </a:xfrm>
          <a:prstGeom prst="rect">
            <a:avLst/>
          </a:prstGeom>
          <a:solidFill>
            <a:srgbClr val="50A7F9"/>
          </a:solidFill>
          <a:ln>
            <a:noFill/>
          </a:ln>
          <a:effectLst>
            <a:outerShdw blurRad="25399" rotWithShape="0" dir="5400000" dist="1270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305" name="Shape 305"/>
          <p:cNvSpPr/>
          <p:nvPr/>
        </p:nvSpPr>
        <p:spPr>
          <a:xfrm>
            <a:off x="294275" y="3249824"/>
            <a:ext cx="2339400" cy="6123000"/>
          </a:xfrm>
          <a:prstGeom prst="rect">
            <a:avLst/>
          </a:prstGeom>
          <a:noFill/>
          <a:ln>
            <a:noFill/>
          </a:ln>
        </p:spPr>
        <p:txBody>
          <a:bodyPr anchorCtr="0" anchor="ctr" bIns="30075" lIns="30075" rIns="30075" tIns="30075">
            <a:noAutofit/>
          </a:bodyPr>
          <a:lstStyle/>
          <a:p>
            <a:pPr indent="0" lvl="0" marL="0" marR="0" rtl="0" algn="l">
              <a:lnSpc>
                <a:spcPct val="120000"/>
              </a:lnSpc>
              <a:spcBef>
                <a:spcPts val="0"/>
              </a:spcBef>
              <a:spcAft>
                <a:spcPts val="0"/>
              </a:spcAft>
              <a:buClr>
                <a:srgbClr val="FFFFFF"/>
              </a:buClr>
              <a:buSzPct val="25000"/>
              <a:buFont typeface="Helvetica Neue"/>
              <a:buNone/>
            </a:pPr>
            <a:r>
              <a:rPr b="0" i="0" lang="en" sz="1500" u="none" cap="none" strike="noStrike">
                <a:solidFill>
                  <a:srgbClr val="FFFFFF"/>
                </a:solidFill>
                <a:latin typeface="Helvetica Neue"/>
                <a:ea typeface="Helvetica Neue"/>
                <a:cs typeface="Helvetica Neue"/>
                <a:sym typeface="Helvetica Neue"/>
              </a:rPr>
              <a:t>BRIAN’S</a:t>
            </a:r>
            <a:r>
              <a:rPr lang="en" sz="1500">
                <a:solidFill>
                  <a:srgbClr val="FFFFFF"/>
                </a:solidFill>
                <a:latin typeface="Helvetica Neue"/>
                <a:ea typeface="Helvetica Neue"/>
                <a:cs typeface="Helvetica Neue"/>
                <a:sym typeface="Helvetica Neue"/>
              </a:rPr>
              <a:t> INTRO</a:t>
            </a:r>
            <a:br>
              <a:rPr b="0" i="0" lang="en" sz="1500" u="none" cap="none" strike="noStrike">
                <a:solidFill>
                  <a:srgbClr val="FFFFFF"/>
                </a:solidFill>
                <a:latin typeface="Helvetica Neue"/>
                <a:ea typeface="Helvetica Neue"/>
                <a:cs typeface="Helvetica Neue"/>
                <a:sym typeface="Helvetica Neue"/>
              </a:rPr>
            </a:br>
            <a:br>
              <a:rPr b="0" i="0" lang="en" sz="1500" u="none" cap="none" strike="noStrike">
                <a:solidFill>
                  <a:srgbClr val="FFFFFF"/>
                </a:solidFill>
                <a:latin typeface="Helvetica Neue"/>
                <a:ea typeface="Helvetica Neue"/>
                <a:cs typeface="Helvetica Neue"/>
                <a:sym typeface="Helvetica Neue"/>
              </a:rPr>
            </a:br>
            <a:r>
              <a:rPr b="0" i="0" lang="en" sz="1500" u="none" cap="none" strike="noStrike">
                <a:solidFill>
                  <a:srgbClr val="FFFFFF"/>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Ut enim ad minim veniam, quis nostrud exercitation ullamco laboris nisi ut aliquip ex ea commodo consequat. </a:t>
            </a:r>
          </a:p>
        </p:txBody>
      </p:sp>
      <p:sp>
        <p:nvSpPr>
          <p:cNvPr id="306" name="Shape 306"/>
          <p:cNvSpPr/>
          <p:nvPr/>
        </p:nvSpPr>
        <p:spPr>
          <a:xfrm>
            <a:off x="3296083" y="6"/>
            <a:ext cx="3120600" cy="6288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50A7F9"/>
              </a:buClr>
              <a:buSzPct val="25000"/>
              <a:buFont typeface="Helvetica Neue"/>
              <a:buNone/>
            </a:pPr>
            <a:r>
              <a:rPr b="0" i="0" lang="en" sz="3800" u="none" cap="none" strike="noStrike">
                <a:solidFill>
                  <a:srgbClr val="50A7F9"/>
                </a:solidFill>
                <a:latin typeface="Helvetica Neue"/>
                <a:ea typeface="Helvetica Neue"/>
                <a:cs typeface="Helvetica Neue"/>
                <a:sym typeface="Helvetica Neue"/>
              </a:rPr>
              <a:t>BRIAN HORN</a:t>
            </a:r>
          </a:p>
        </p:txBody>
      </p:sp>
      <p:sp>
        <p:nvSpPr>
          <p:cNvPr id="307" name="Shape 307"/>
          <p:cNvSpPr/>
          <p:nvPr/>
        </p:nvSpPr>
        <p:spPr>
          <a:xfrm>
            <a:off x="3548139" y="1309351"/>
            <a:ext cx="3425400" cy="564300"/>
          </a:xfrm>
          <a:prstGeom prst="rect">
            <a:avLst/>
          </a:prstGeom>
          <a:noFill/>
          <a:ln>
            <a:noFill/>
          </a:ln>
        </p:spPr>
        <p:txBody>
          <a:bodyPr anchorCtr="0" anchor="ctr" bIns="30075" lIns="30075" rIns="30075" tIns="30075">
            <a:noAutofit/>
          </a:bodyPr>
          <a:lstStyle/>
          <a:p>
            <a:pPr indent="0" lvl="0" marL="0" marR="0" rtl="0" algn="l">
              <a:lnSpc>
                <a:spcPct val="100000"/>
              </a:lnSpc>
              <a:spcBef>
                <a:spcPts val="0"/>
              </a:spcBef>
              <a:spcAft>
                <a:spcPts val="0"/>
              </a:spcAft>
              <a:buClr>
                <a:srgbClr val="53585F"/>
              </a:buClr>
              <a:buSzPct val="25000"/>
              <a:buFont typeface="Carme"/>
              <a:buNone/>
            </a:pPr>
            <a:r>
              <a:rPr lang="en" sz="2400">
                <a:solidFill>
                  <a:srgbClr val="53585F"/>
                </a:solidFill>
                <a:latin typeface="Carme"/>
                <a:ea typeface="Carme"/>
                <a:cs typeface="Carme"/>
                <a:sym typeface="Carme"/>
              </a:rPr>
              <a:t>How To ______,</a:t>
            </a:r>
            <a:br>
              <a:rPr lang="en" sz="2400">
                <a:solidFill>
                  <a:srgbClr val="53585F"/>
                </a:solidFill>
                <a:latin typeface="Carme"/>
                <a:ea typeface="Carme"/>
                <a:cs typeface="Carme"/>
                <a:sym typeface="Carme"/>
              </a:rPr>
            </a:br>
            <a:r>
              <a:rPr lang="en" sz="2400">
                <a:solidFill>
                  <a:srgbClr val="53585F"/>
                </a:solidFill>
                <a:latin typeface="Carme"/>
                <a:ea typeface="Carme"/>
                <a:cs typeface="Carme"/>
                <a:sym typeface="Carme"/>
              </a:rPr>
              <a:t>Without ______</a:t>
            </a:r>
          </a:p>
        </p:txBody>
      </p:sp>
      <p:sp>
        <p:nvSpPr>
          <p:cNvPr id="308" name="Shape 308"/>
          <p:cNvSpPr/>
          <p:nvPr/>
        </p:nvSpPr>
        <p:spPr>
          <a:xfrm>
            <a:off x="3388841" y="3320413"/>
            <a:ext cx="3744101" cy="2025432"/>
          </a:xfrm>
          <a:prstGeom prst="rect">
            <a:avLst/>
          </a:prstGeom>
          <a:noFill/>
          <a:ln>
            <a:noFill/>
          </a:ln>
        </p:spPr>
        <p:txBody>
          <a:bodyPr anchorCtr="0" anchor="ctr" bIns="30075" lIns="30075" rIns="30075" tIns="30075">
            <a:noAutofit/>
          </a:bodyPr>
          <a:lstStyle/>
          <a:p>
            <a:pPr indent="0" lvl="0" marL="0" marR="0" rtl="0" algn="l">
              <a:lnSpc>
                <a:spcPct val="190000"/>
              </a:lnSpc>
              <a:spcBef>
                <a:spcPts val="0"/>
              </a:spcBef>
              <a:spcAft>
                <a:spcPts val="0"/>
              </a:spcAft>
              <a:buClr>
                <a:srgbClr val="53585F"/>
              </a:buClr>
              <a:buSzPct val="25000"/>
              <a:buFont typeface="Helvetica Neue"/>
              <a:buNone/>
            </a:pPr>
            <a:r>
              <a:rPr b="0" i="0" lang="en" sz="900" u="none" cap="none" strike="noStrike">
                <a:solidFill>
                  <a:srgbClr val="53585F"/>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veniam, quis nostrud exercitation ullamco laboris nisi ut aliquip ex ea commodo consequa</a:t>
            </a:r>
          </a:p>
        </p:txBody>
      </p:sp>
      <p:sp>
        <p:nvSpPr>
          <p:cNvPr id="309" name="Shape 309"/>
          <p:cNvSpPr/>
          <p:nvPr/>
        </p:nvSpPr>
        <p:spPr>
          <a:xfrm>
            <a:off x="3400098" y="2604425"/>
            <a:ext cx="4383600" cy="2946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b="0" i="0" lang="en" sz="1600" u="none" cap="none" strike="noStrike">
                <a:solidFill>
                  <a:srgbClr val="FFFFFF"/>
                </a:solidFill>
                <a:latin typeface="Helvetica Neue"/>
                <a:ea typeface="Helvetica Neue"/>
                <a:cs typeface="Helvetica Neue"/>
                <a:sym typeface="Helvetica Neue"/>
              </a:rPr>
              <a:t>Interview Description</a:t>
            </a:r>
          </a:p>
        </p:txBody>
      </p:sp>
      <p:sp>
        <p:nvSpPr>
          <p:cNvPr id="310" name="Shape 310"/>
          <p:cNvSpPr/>
          <p:nvPr/>
        </p:nvSpPr>
        <p:spPr>
          <a:xfrm>
            <a:off x="3388848" y="5610000"/>
            <a:ext cx="4383599" cy="395100"/>
          </a:xfrm>
          <a:prstGeom prst="rect">
            <a:avLst/>
          </a:prstGeom>
          <a:solidFill>
            <a:srgbClr val="50A7F9"/>
          </a:solidFill>
          <a:ln>
            <a:noFill/>
          </a:ln>
          <a:effectLst>
            <a:outerShdw blurRad="25399" rotWithShape="0" dir="5400000" dist="1270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311" name="Shape 311"/>
          <p:cNvSpPr/>
          <p:nvPr/>
        </p:nvSpPr>
        <p:spPr>
          <a:xfrm>
            <a:off x="3388850" y="5660225"/>
            <a:ext cx="4383599" cy="2946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b="0" i="0" lang="en" sz="1600" u="none" cap="none" strike="noStrike">
                <a:solidFill>
                  <a:srgbClr val="FFFFFF"/>
                </a:solidFill>
                <a:latin typeface="Helvetica Neue"/>
                <a:ea typeface="Helvetica Neue"/>
                <a:cs typeface="Helvetica Neue"/>
                <a:sym typeface="Helvetica Neue"/>
              </a:rPr>
              <a:t>Suggested Interview Questions</a:t>
            </a:r>
          </a:p>
        </p:txBody>
      </p:sp>
      <p:sp>
        <p:nvSpPr>
          <p:cNvPr id="312" name="Shape 312"/>
          <p:cNvSpPr/>
          <p:nvPr/>
        </p:nvSpPr>
        <p:spPr>
          <a:xfrm>
            <a:off x="3388841" y="6196904"/>
            <a:ext cx="3744000" cy="1503000"/>
          </a:xfrm>
          <a:prstGeom prst="rect">
            <a:avLst/>
          </a:prstGeom>
          <a:noFill/>
          <a:ln>
            <a:noFill/>
          </a:ln>
        </p:spPr>
        <p:txBody>
          <a:bodyPr anchorCtr="0" anchor="ctr" bIns="30075" lIns="30075" rIns="30075" tIns="30075">
            <a:noAutofit/>
          </a:bodyPr>
          <a:lstStyle/>
          <a:p>
            <a:pPr indent="-107950" lvl="0" marL="114300" marR="0" rtl="0" algn="l">
              <a:lnSpc>
                <a:spcPct val="190000"/>
              </a:lnSpc>
              <a:spcBef>
                <a:spcPts val="0"/>
              </a:spcBef>
              <a:spcAft>
                <a:spcPts val="0"/>
              </a:spcAft>
              <a:buClr>
                <a:srgbClr val="53585F"/>
              </a:buClr>
              <a:buSzPct val="77777"/>
              <a:buFont typeface="Helvetica Neue"/>
              <a:buChar char="•"/>
            </a:pPr>
            <a:r>
              <a:rPr b="0" i="0" lang="en" sz="900" u="none" cap="none" strike="noStrike">
                <a:solidFill>
                  <a:srgbClr val="53585F"/>
                </a:solidFill>
                <a:latin typeface="Helvetica Neue"/>
                <a:ea typeface="Helvetica Neue"/>
                <a:cs typeface="Helvetica Neue"/>
                <a:sym typeface="Helvetica Neue"/>
              </a:rPr>
              <a:t>Lorem ipsum dolor sit amet, consectetur adipiscing elit, sed do.</a:t>
            </a:r>
          </a:p>
          <a:p>
            <a:pPr indent="-107950" lvl="0" marL="114300" marR="0" rtl="0" algn="l">
              <a:lnSpc>
                <a:spcPct val="190000"/>
              </a:lnSpc>
              <a:spcBef>
                <a:spcPts val="0"/>
              </a:spcBef>
              <a:spcAft>
                <a:spcPts val="0"/>
              </a:spcAft>
              <a:buClr>
                <a:srgbClr val="53585F"/>
              </a:buClr>
              <a:buSzPct val="77777"/>
              <a:buFont typeface="Helvetica Neue"/>
              <a:buChar char="•"/>
            </a:pPr>
            <a:r>
              <a:rPr b="0" i="0" lang="en" sz="900" u="none" cap="none" strike="noStrike">
                <a:solidFill>
                  <a:srgbClr val="53585F"/>
                </a:solidFill>
                <a:latin typeface="Helvetica Neue"/>
                <a:ea typeface="Helvetica Neue"/>
                <a:cs typeface="Helvetica Neue"/>
                <a:sym typeface="Helvetica Neue"/>
              </a:rPr>
              <a:t>Lorem ipsum dolor sit amet, consectetur adipiscing elit, sed do.</a:t>
            </a:r>
          </a:p>
          <a:p>
            <a:pPr indent="-107950" lvl="0" marL="114300" marR="0" rtl="0" algn="l">
              <a:lnSpc>
                <a:spcPct val="190000"/>
              </a:lnSpc>
              <a:spcBef>
                <a:spcPts val="0"/>
              </a:spcBef>
              <a:spcAft>
                <a:spcPts val="0"/>
              </a:spcAft>
              <a:buClr>
                <a:srgbClr val="53585F"/>
              </a:buClr>
              <a:buSzPct val="77777"/>
              <a:buFont typeface="Helvetica Neue"/>
              <a:buChar char="•"/>
            </a:pPr>
            <a:r>
              <a:rPr b="0" i="0" lang="en" sz="900" u="none" cap="none" strike="noStrike">
                <a:solidFill>
                  <a:srgbClr val="53585F"/>
                </a:solidFill>
                <a:latin typeface="Helvetica Neue"/>
                <a:ea typeface="Helvetica Neue"/>
                <a:cs typeface="Helvetica Neue"/>
                <a:sym typeface="Helvetica Neue"/>
              </a:rPr>
              <a:t>Lorem ipsum dolor sit amet, consectetur adipiscing elit, sed do.</a:t>
            </a:r>
          </a:p>
          <a:p>
            <a:pPr indent="-107950" lvl="0" marL="114300" marR="0" rtl="0" algn="l">
              <a:lnSpc>
                <a:spcPct val="190000"/>
              </a:lnSpc>
              <a:spcBef>
                <a:spcPts val="0"/>
              </a:spcBef>
              <a:spcAft>
                <a:spcPts val="0"/>
              </a:spcAft>
              <a:buClr>
                <a:srgbClr val="53585F"/>
              </a:buClr>
              <a:buSzPct val="77777"/>
              <a:buFont typeface="Helvetica Neue"/>
              <a:buChar char="•"/>
            </a:pPr>
            <a:r>
              <a:rPr b="0" i="0" lang="en" sz="900" u="none" cap="none" strike="noStrike">
                <a:solidFill>
                  <a:srgbClr val="53585F"/>
                </a:solidFill>
                <a:latin typeface="Helvetica Neue"/>
                <a:ea typeface="Helvetica Neue"/>
                <a:cs typeface="Helvetica Neue"/>
                <a:sym typeface="Helvetica Neue"/>
              </a:rPr>
              <a:t>Lorem ipsum dolor sit amet, consectetur adipiscing elit, sed do.</a:t>
            </a:r>
          </a:p>
          <a:p>
            <a:pPr indent="-107950" lvl="0" marL="114300" marR="0" rtl="0" algn="l">
              <a:lnSpc>
                <a:spcPct val="190000"/>
              </a:lnSpc>
              <a:spcBef>
                <a:spcPts val="0"/>
              </a:spcBef>
              <a:spcAft>
                <a:spcPts val="0"/>
              </a:spcAft>
              <a:buClr>
                <a:srgbClr val="53585F"/>
              </a:buClr>
              <a:buSzPct val="77777"/>
              <a:buFont typeface="Helvetica Neue"/>
              <a:buChar char="•"/>
            </a:pPr>
            <a:r>
              <a:rPr b="0" i="0" lang="en" sz="900" u="none" cap="none" strike="noStrike">
                <a:solidFill>
                  <a:srgbClr val="53585F"/>
                </a:solidFill>
                <a:latin typeface="Helvetica Neue"/>
                <a:ea typeface="Helvetica Neue"/>
                <a:cs typeface="Helvetica Neue"/>
                <a:sym typeface="Helvetica Neue"/>
              </a:rPr>
              <a:t>Lorem ipsum dolor sit amet, consectetur adipiscing elit, sed do.</a:t>
            </a:r>
          </a:p>
          <a:p>
            <a:pPr indent="-107950" lvl="0" marL="114300" marR="0" rtl="0" algn="l">
              <a:lnSpc>
                <a:spcPct val="190000"/>
              </a:lnSpc>
              <a:spcBef>
                <a:spcPts val="0"/>
              </a:spcBef>
              <a:spcAft>
                <a:spcPts val="0"/>
              </a:spcAft>
              <a:buClr>
                <a:srgbClr val="53585F"/>
              </a:buClr>
              <a:buSzPct val="77777"/>
              <a:buFont typeface="Helvetica Neue"/>
              <a:buChar char="•"/>
            </a:pPr>
            <a:r>
              <a:rPr b="0" i="0" lang="en" sz="900" u="none" cap="none" strike="noStrike">
                <a:solidFill>
                  <a:srgbClr val="53585F"/>
                </a:solidFill>
                <a:latin typeface="Helvetica Neue"/>
                <a:ea typeface="Helvetica Neue"/>
                <a:cs typeface="Helvetica Neue"/>
                <a:sym typeface="Helvetica Neue"/>
              </a:rPr>
              <a:t>Lorem ipsum dolor sit amet, consectetur adipiscing elit, sed do.</a:t>
            </a:r>
          </a:p>
        </p:txBody>
      </p:sp>
      <p:pic>
        <p:nvPicPr>
          <p:cNvPr id="313" name="Shape 313"/>
          <p:cNvPicPr preferRelativeResize="0"/>
          <p:nvPr/>
        </p:nvPicPr>
        <p:blipFill rotWithShape="1">
          <a:blip r:embed="rId3">
            <a:alphaModFix/>
          </a:blip>
          <a:srcRect b="0" l="0" r="0" t="0"/>
          <a:stretch/>
        </p:blipFill>
        <p:spPr>
          <a:xfrm>
            <a:off x="4679907" y="8660977"/>
            <a:ext cx="332700" cy="252000"/>
          </a:xfrm>
          <a:prstGeom prst="rect">
            <a:avLst/>
          </a:prstGeom>
          <a:noFill/>
          <a:ln>
            <a:noFill/>
          </a:ln>
        </p:spPr>
      </p:pic>
      <p:pic>
        <p:nvPicPr>
          <p:cNvPr id="314" name="Shape 314"/>
          <p:cNvPicPr preferRelativeResize="0"/>
          <p:nvPr/>
        </p:nvPicPr>
        <p:blipFill rotWithShape="1">
          <a:blip r:embed="rId4">
            <a:alphaModFix/>
          </a:blip>
          <a:srcRect b="0" l="0" r="0" t="0"/>
          <a:stretch/>
        </p:blipFill>
        <p:spPr>
          <a:xfrm>
            <a:off x="4683264" y="8975273"/>
            <a:ext cx="346200" cy="252000"/>
          </a:xfrm>
          <a:prstGeom prst="rect">
            <a:avLst/>
          </a:prstGeom>
          <a:noFill/>
          <a:ln>
            <a:noFill/>
          </a:ln>
        </p:spPr>
      </p:pic>
      <p:pic>
        <p:nvPicPr>
          <p:cNvPr id="315" name="Shape 315"/>
          <p:cNvPicPr preferRelativeResize="0"/>
          <p:nvPr/>
        </p:nvPicPr>
        <p:blipFill rotWithShape="1">
          <a:blip r:embed="rId5">
            <a:alphaModFix/>
          </a:blip>
          <a:srcRect b="0" l="0" r="0" t="0"/>
          <a:stretch/>
        </p:blipFill>
        <p:spPr>
          <a:xfrm>
            <a:off x="3965791" y="9240022"/>
            <a:ext cx="1086000" cy="294600"/>
          </a:xfrm>
          <a:prstGeom prst="rect">
            <a:avLst/>
          </a:prstGeom>
          <a:noFill/>
          <a:ln>
            <a:noFill/>
          </a:ln>
        </p:spPr>
      </p:pic>
      <p:sp>
        <p:nvSpPr>
          <p:cNvPr id="316" name="Shape 316"/>
          <p:cNvSpPr/>
          <p:nvPr/>
        </p:nvSpPr>
        <p:spPr>
          <a:xfrm>
            <a:off x="5031898" y="8708425"/>
            <a:ext cx="1375500" cy="1767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b="0" i="0" lang="en" sz="800" cap="none" strike="noStrike">
                <a:solidFill>
                  <a:srgbClr val="FFFFFF"/>
                </a:solidFill>
                <a:latin typeface="Helvetica Neue"/>
                <a:ea typeface="Helvetica Neue"/>
                <a:cs typeface="Helvetica Neue"/>
                <a:sym typeface="Helvetica Neue"/>
              </a:rPr>
              <a:t>facebook.com</a:t>
            </a:r>
            <a:r>
              <a:rPr lang="en" sz="800">
                <a:solidFill>
                  <a:srgbClr val="FFFFFF"/>
                </a:solidFill>
                <a:latin typeface="Helvetica Neue"/>
                <a:ea typeface="Helvetica Neue"/>
                <a:cs typeface="Helvetica Neue"/>
                <a:sym typeface="Helvetica Neue"/>
              </a:rPr>
              <a:t>/your-profile</a:t>
            </a:r>
          </a:p>
        </p:txBody>
      </p:sp>
      <p:sp>
        <p:nvSpPr>
          <p:cNvPr id="317" name="Shape 317"/>
          <p:cNvSpPr/>
          <p:nvPr/>
        </p:nvSpPr>
        <p:spPr>
          <a:xfrm>
            <a:off x="4979601" y="8990625"/>
            <a:ext cx="1208700"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800" cap="none" strike="noStrike">
                <a:solidFill>
                  <a:srgbClr val="FFFFFF"/>
                </a:solidFill>
                <a:latin typeface="Helvetica Neue"/>
                <a:ea typeface="Helvetica Neue"/>
                <a:cs typeface="Helvetica Neue"/>
                <a:sym typeface="Helvetica Neue"/>
              </a:rPr>
              <a:t>twitter.com</a:t>
            </a:r>
            <a:r>
              <a:rPr lang="en" sz="800">
                <a:solidFill>
                  <a:srgbClr val="FFFFFF"/>
                </a:solidFill>
                <a:latin typeface="Helvetica Neue"/>
                <a:ea typeface="Helvetica Neue"/>
                <a:cs typeface="Helvetica Neue"/>
                <a:sym typeface="Helvetica Neue"/>
              </a:rPr>
              <a:t>/your-profile</a:t>
            </a:r>
          </a:p>
        </p:txBody>
      </p:sp>
      <p:sp>
        <p:nvSpPr>
          <p:cNvPr id="318" name="Shape 318"/>
          <p:cNvSpPr/>
          <p:nvPr/>
        </p:nvSpPr>
        <p:spPr>
          <a:xfrm>
            <a:off x="5065897" y="9308775"/>
            <a:ext cx="1490100" cy="1767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b="0" i="0" lang="en" sz="800" cap="none" strike="noStrike">
                <a:solidFill>
                  <a:srgbClr val="FFFFFF"/>
                </a:solidFill>
                <a:latin typeface="Helvetica Neue"/>
                <a:ea typeface="Helvetica Neue"/>
                <a:cs typeface="Helvetica Neue"/>
                <a:sym typeface="Helvetica Neue"/>
              </a:rPr>
              <a:t>instagram.com</a:t>
            </a:r>
            <a:r>
              <a:rPr lang="en" sz="800">
                <a:solidFill>
                  <a:srgbClr val="FFFFFF"/>
                </a:solidFill>
                <a:latin typeface="Helvetica Neue"/>
                <a:ea typeface="Helvetica Neue"/>
                <a:cs typeface="Helvetica Neue"/>
                <a:sym typeface="Helvetica Neue"/>
              </a:rPr>
              <a:t>/your-profile</a:t>
            </a:r>
          </a:p>
        </p:txBody>
      </p:sp>
      <p:sp>
        <p:nvSpPr>
          <p:cNvPr id="319" name="Shape 319"/>
          <p:cNvSpPr/>
          <p:nvPr/>
        </p:nvSpPr>
        <p:spPr>
          <a:xfrm>
            <a:off x="3607013" y="8707925"/>
            <a:ext cx="1375500" cy="176700"/>
          </a:xfrm>
          <a:prstGeom prst="rect">
            <a:avLst/>
          </a:prstGeom>
          <a:noFill/>
          <a:ln>
            <a:noFill/>
          </a:ln>
        </p:spPr>
        <p:txBody>
          <a:bodyPr anchorCtr="0" anchor="ctr" bIns="30075" lIns="30075" rIns="30075" tIns="30075">
            <a:noAutofit/>
          </a:bodyPr>
          <a:lstStyle/>
          <a:p>
            <a:pPr indent="0" lvl="0" marL="0" marR="0" rtl="0" algn="l">
              <a:lnSpc>
                <a:spcPct val="100000"/>
              </a:lnSpc>
              <a:spcBef>
                <a:spcPts val="0"/>
              </a:spcBef>
              <a:spcAft>
                <a:spcPts val="0"/>
              </a:spcAft>
              <a:buClr>
                <a:srgbClr val="000000"/>
              </a:buClr>
              <a:buSzPct val="25000"/>
              <a:buFont typeface="Helvetica Neue"/>
              <a:buNone/>
            </a:pPr>
            <a:r>
              <a:rPr b="0" i="0" lang="en" sz="800" cap="none" strike="noStrike">
                <a:solidFill>
                  <a:srgbClr val="FFFFFF"/>
                </a:solidFill>
                <a:latin typeface="Helvetica Neue"/>
                <a:ea typeface="Helvetica Neue"/>
                <a:cs typeface="Helvetica Neue"/>
                <a:sym typeface="Helvetica Neue"/>
              </a:rPr>
              <a:t>email@</a:t>
            </a:r>
            <a:r>
              <a:rPr lang="en" sz="800">
                <a:solidFill>
                  <a:srgbClr val="FFFFFF"/>
                </a:solidFill>
                <a:latin typeface="Helvetica Neue"/>
                <a:ea typeface="Helvetica Neue"/>
                <a:cs typeface="Helvetica Neue"/>
                <a:sym typeface="Helvetica Neue"/>
              </a:rPr>
              <a:t>email.com</a:t>
            </a:r>
          </a:p>
        </p:txBody>
      </p:sp>
      <p:sp>
        <p:nvSpPr>
          <p:cNvPr id="320" name="Shape 320"/>
          <p:cNvSpPr/>
          <p:nvPr/>
        </p:nvSpPr>
        <p:spPr>
          <a:xfrm>
            <a:off x="3607024" y="8993500"/>
            <a:ext cx="767400"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lang="en" sz="800">
                <a:solidFill>
                  <a:srgbClr val="FFFFFF"/>
                </a:solidFill>
                <a:latin typeface="Helvetica Neue"/>
                <a:ea typeface="Helvetica Neue"/>
                <a:cs typeface="Helvetica Neue"/>
                <a:sym typeface="Helvetica Neue"/>
              </a:rPr>
              <a:t>555-555-5555</a:t>
            </a:r>
          </a:p>
        </p:txBody>
      </p:sp>
      <p:sp>
        <p:nvSpPr>
          <p:cNvPr id="321" name="Shape 321"/>
          <p:cNvSpPr/>
          <p:nvPr/>
        </p:nvSpPr>
        <p:spPr>
          <a:xfrm>
            <a:off x="3236325" y="9596550"/>
            <a:ext cx="4383600"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800" cap="none" strike="noStrike">
                <a:solidFill>
                  <a:srgbClr val="FFFFFF"/>
                </a:solidFill>
                <a:latin typeface="Helvetica Neue"/>
                <a:ea typeface="Helvetica Neue"/>
                <a:cs typeface="Helvetica Neue"/>
                <a:sym typeface="Helvetica Neue"/>
              </a:rPr>
              <a:t>Headshots, </a:t>
            </a:r>
            <a:r>
              <a:rPr lang="en" sz="800">
                <a:solidFill>
                  <a:srgbClr val="FFFFFF"/>
                </a:solidFill>
                <a:latin typeface="Helvetica Neue"/>
                <a:ea typeface="Helvetica Neue"/>
                <a:cs typeface="Helvetica Neue"/>
                <a:sym typeface="Helvetica Neue"/>
              </a:rPr>
              <a:t>Previous Interview Audio</a:t>
            </a:r>
            <a:r>
              <a:rPr b="0" i="0" lang="en" sz="800" cap="none" strike="noStrike">
                <a:solidFill>
                  <a:srgbClr val="FFFFFF"/>
                </a:solidFill>
                <a:latin typeface="Helvetica Neue"/>
                <a:ea typeface="Helvetica Neue"/>
                <a:cs typeface="Helvetica Neue"/>
                <a:sym typeface="Helvetica Neue"/>
              </a:rPr>
              <a:t>, Giveaway &amp; Additional Interview Materials</a:t>
            </a:r>
          </a:p>
        </p:txBody>
      </p:sp>
      <p:pic>
        <p:nvPicPr>
          <p:cNvPr id="322" name="Shape 322"/>
          <p:cNvPicPr preferRelativeResize="0"/>
          <p:nvPr/>
        </p:nvPicPr>
        <p:blipFill rotWithShape="1">
          <a:blip r:embed="rId6">
            <a:alphaModFix/>
          </a:blip>
          <a:srcRect b="0" l="0" r="0" t="0"/>
          <a:stretch/>
        </p:blipFill>
        <p:spPr>
          <a:xfrm>
            <a:off x="294274" y="503393"/>
            <a:ext cx="2203200" cy="2203200"/>
          </a:xfrm>
          <a:prstGeom prst="rect">
            <a:avLst/>
          </a:prstGeom>
          <a:noFill/>
          <a:ln cap="flat" cmpd="sng" w="165100">
            <a:solidFill>
              <a:srgbClr val="F3F7F5"/>
            </a:solidFill>
            <a:prstDash val="solid"/>
            <a:miter/>
            <a:headEnd len="med" w="med" type="none"/>
            <a:tailEnd len="med" w="med" type="none"/>
          </a:ln>
          <a:effectLst>
            <a:outerShdw blurRad="38100" rotWithShape="0" dir="3600000" dist="12700">
              <a:srgbClr val="000000">
                <a:alpha val="69803"/>
              </a:srgbClr>
            </a:outerShdw>
          </a:effectLst>
        </p:spPr>
      </p:pic>
      <p:sp>
        <p:nvSpPr>
          <p:cNvPr id="323" name="Shape 323"/>
          <p:cNvSpPr/>
          <p:nvPr/>
        </p:nvSpPr>
        <p:spPr>
          <a:xfrm>
            <a:off x="3291857" y="8687977"/>
            <a:ext cx="256405" cy="164530"/>
          </a:xfrm>
          <a:custGeom>
            <a:pathLst>
              <a:path extrusionOk="0" h="120000" w="120000">
                <a:moveTo>
                  <a:pt x="0" y="0"/>
                </a:moveTo>
                <a:lnTo>
                  <a:pt x="0" y="44550"/>
                </a:lnTo>
                <a:lnTo>
                  <a:pt x="0" y="75450"/>
                </a:lnTo>
                <a:lnTo>
                  <a:pt x="0" y="120000"/>
                </a:lnTo>
                <a:lnTo>
                  <a:pt x="59927" y="120000"/>
                </a:lnTo>
                <a:lnTo>
                  <a:pt x="120000" y="120000"/>
                </a:lnTo>
                <a:lnTo>
                  <a:pt x="120000" y="75450"/>
                </a:lnTo>
                <a:lnTo>
                  <a:pt x="120000" y="0"/>
                </a:lnTo>
                <a:lnTo>
                  <a:pt x="59927" y="0"/>
                </a:lnTo>
                <a:lnTo>
                  <a:pt x="0" y="0"/>
                </a:lnTo>
                <a:close/>
              </a:path>
            </a:pathLst>
          </a:custGeom>
          <a:noFill/>
          <a:ln>
            <a:noFill/>
          </a:ln>
        </p:spPr>
      </p:sp>
      <p:pic>
        <p:nvPicPr>
          <p:cNvPr id="324" name="Shape 324"/>
          <p:cNvPicPr preferRelativeResize="0"/>
          <p:nvPr/>
        </p:nvPicPr>
        <p:blipFill rotWithShape="1">
          <a:blip r:embed="rId7">
            <a:alphaModFix/>
          </a:blip>
          <a:srcRect b="0" l="0" r="0" t="0"/>
          <a:stretch/>
        </p:blipFill>
        <p:spPr>
          <a:xfrm>
            <a:off x="3281737" y="8948690"/>
            <a:ext cx="248944" cy="248944"/>
          </a:xfrm>
          <a:prstGeom prst="rect">
            <a:avLst/>
          </a:prstGeom>
          <a:noFill/>
          <a:ln>
            <a:noFill/>
          </a:ln>
        </p:spPr>
      </p:pic>
      <p:sp>
        <p:nvSpPr>
          <p:cNvPr id="325" name="Shape 325"/>
          <p:cNvSpPr/>
          <p:nvPr/>
        </p:nvSpPr>
        <p:spPr>
          <a:xfrm>
            <a:off x="3236299" y="8319150"/>
            <a:ext cx="2089199" cy="2799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Carme"/>
              <a:buNone/>
            </a:pPr>
            <a:r>
              <a:rPr b="1" i="0" lang="en" sz="1400" u="none" cap="none" strike="noStrike">
                <a:solidFill>
                  <a:srgbClr val="FFFFFF"/>
                </a:solidFill>
                <a:latin typeface="Carme"/>
                <a:ea typeface="Carme"/>
                <a:cs typeface="Carme"/>
                <a:sym typeface="Carme"/>
              </a:rPr>
              <a:t>Contact Brian:</a:t>
            </a:r>
          </a:p>
        </p:txBody>
      </p:sp>
      <p:sp>
        <p:nvSpPr>
          <p:cNvPr id="326" name="Shape 326"/>
          <p:cNvSpPr/>
          <p:nvPr/>
        </p:nvSpPr>
        <p:spPr>
          <a:xfrm>
            <a:off x="3280230" y="9283993"/>
            <a:ext cx="251869" cy="252216"/>
          </a:xfrm>
          <a:custGeom>
            <a:pathLst>
              <a:path extrusionOk="0" h="120000" w="120000">
                <a:moveTo>
                  <a:pt x="54079" y="304"/>
                </a:moveTo>
                <a:cubicBezTo>
                  <a:pt x="36390" y="2090"/>
                  <a:pt x="19863" y="11600"/>
                  <a:pt x="10060" y="26594"/>
                </a:cubicBezTo>
                <a:cubicBezTo>
                  <a:pt x="-13314" y="62354"/>
                  <a:pt x="6032" y="109967"/>
                  <a:pt x="47646" y="118748"/>
                </a:cubicBezTo>
                <a:cubicBezTo>
                  <a:pt x="71395" y="123755"/>
                  <a:pt x="96842" y="113378"/>
                  <a:pt x="109946" y="93336"/>
                </a:cubicBezTo>
                <a:cubicBezTo>
                  <a:pt x="133416" y="57433"/>
                  <a:pt x="113777" y="9808"/>
                  <a:pt x="71925" y="1183"/>
                </a:cubicBezTo>
                <a:cubicBezTo>
                  <a:pt x="65994" y="-40"/>
                  <a:pt x="59983" y="-287"/>
                  <a:pt x="54079" y="304"/>
                </a:cubicBezTo>
                <a:close/>
              </a:path>
            </a:pathLst>
          </a:custGeom>
          <a:noFill/>
          <a:ln>
            <a:noFill/>
          </a:ln>
        </p:spPr>
      </p:sp>
      <p:sp>
        <p:nvSpPr>
          <p:cNvPr id="327" name="Shape 327"/>
          <p:cNvSpPr/>
          <p:nvPr/>
        </p:nvSpPr>
        <p:spPr>
          <a:xfrm>
            <a:off x="3586800" y="9313575"/>
            <a:ext cx="1199700" cy="1767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lang="en" sz="800">
                <a:solidFill>
                  <a:srgbClr val="FFFFFF"/>
                </a:solidFill>
                <a:latin typeface="Helvetica Neue"/>
                <a:ea typeface="Helvetica Neue"/>
                <a:cs typeface="Helvetica Neue"/>
                <a:sym typeface="Helvetica Neue"/>
              </a:rPr>
              <a:t>yourwebsite.com</a:t>
            </a:r>
          </a:p>
        </p:txBody>
      </p:sp>
      <p:pic>
        <p:nvPicPr>
          <p:cNvPr id="328" name="Shape 328"/>
          <p:cNvPicPr preferRelativeResize="0"/>
          <p:nvPr/>
        </p:nvPicPr>
        <p:blipFill>
          <a:blip r:embed="rId8">
            <a:alphaModFix/>
          </a:blip>
          <a:stretch>
            <a:fillRect/>
          </a:stretch>
        </p:blipFill>
        <p:spPr>
          <a:xfrm>
            <a:off x="6383925" y="7766310"/>
            <a:ext cx="1208700" cy="1763827"/>
          </a:xfrm>
          <a:prstGeom prst="rect">
            <a:avLst/>
          </a:prstGeom>
          <a:noFill/>
          <a:ln>
            <a:noFill/>
          </a:ln>
        </p:spPr>
      </p:pic>
      <p:sp>
        <p:nvSpPr>
          <p:cNvPr id="329" name="Shape 329"/>
          <p:cNvSpPr/>
          <p:nvPr/>
        </p:nvSpPr>
        <p:spPr>
          <a:xfrm>
            <a:off x="3400098" y="503409"/>
            <a:ext cx="2680200" cy="2946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chemeClr val="accent2"/>
              </a:buClr>
              <a:buSzPct val="25000"/>
              <a:buFont typeface="Helvetica Neue"/>
              <a:buNone/>
            </a:pPr>
            <a:r>
              <a:rPr lang="en" sz="1600">
                <a:latin typeface="Helvetica Neue"/>
                <a:ea typeface="Helvetica Neue"/>
                <a:cs typeface="Helvetica Neue"/>
                <a:sym typeface="Helvetica Neue"/>
              </a:rPr>
              <a:t>email</a:t>
            </a:r>
            <a:r>
              <a:rPr b="0" i="0" lang="en" sz="1600" cap="none" strike="noStrike">
                <a:latin typeface="Helvetica Neue"/>
                <a:ea typeface="Helvetica Neue"/>
                <a:cs typeface="Helvetica Neue"/>
                <a:sym typeface="Helvetica Neue"/>
              </a:rPr>
              <a:t>@</a:t>
            </a:r>
            <a:r>
              <a:rPr lang="en" sz="1600">
                <a:latin typeface="Helvetica Neue"/>
                <a:ea typeface="Helvetica Neue"/>
                <a:cs typeface="Helvetica Neue"/>
                <a:sym typeface="Helvetica Neue"/>
              </a:rPr>
              <a:t>email</a:t>
            </a:r>
            <a:r>
              <a:rPr b="0" i="0" lang="en" sz="1600" cap="none" strike="noStrike">
                <a:latin typeface="Helvetica Neue"/>
                <a:ea typeface="Helvetica Neue"/>
                <a:cs typeface="Helvetica Neue"/>
                <a:sym typeface="Helvetica Neue"/>
              </a:rPr>
              <a:t>.com</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3" name="Shape 333"/>
        <p:cNvGrpSpPr/>
        <p:nvPr/>
      </p:nvGrpSpPr>
      <p:grpSpPr>
        <a:xfrm>
          <a:off x="0" y="0"/>
          <a:ext cx="0" cy="0"/>
          <a:chOff x="0" y="0"/>
          <a:chExt cx="0" cy="0"/>
        </a:xfrm>
      </p:grpSpPr>
      <p:sp>
        <p:nvSpPr>
          <p:cNvPr id="334" name="Shape 334"/>
          <p:cNvSpPr/>
          <p:nvPr/>
        </p:nvSpPr>
        <p:spPr>
          <a:xfrm>
            <a:off x="586172" y="118101"/>
            <a:ext cx="3523479" cy="874217"/>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b="1" i="0" lang="en" sz="5400" u="none" cap="none" strike="noStrike">
                <a:solidFill>
                  <a:srgbClr val="FFFFFF"/>
                </a:solidFill>
                <a:latin typeface="Helvetica Neue"/>
                <a:ea typeface="Helvetica Neue"/>
                <a:cs typeface="Helvetica Neue"/>
                <a:sym typeface="Helvetica Neue"/>
              </a:rPr>
              <a:t>brian horn</a:t>
            </a:r>
          </a:p>
        </p:txBody>
      </p:sp>
      <p:sp>
        <p:nvSpPr>
          <p:cNvPr id="335" name="Shape 335"/>
          <p:cNvSpPr/>
          <p:nvPr/>
        </p:nvSpPr>
        <p:spPr>
          <a:xfrm>
            <a:off x="1352619" y="886798"/>
            <a:ext cx="2680200" cy="2946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lang="en" sz="1600">
                <a:solidFill>
                  <a:srgbClr val="FFFFFF"/>
                </a:solidFill>
                <a:latin typeface="Helvetica Neue"/>
                <a:ea typeface="Helvetica Neue"/>
                <a:cs typeface="Helvetica Neue"/>
                <a:sym typeface="Helvetica Neue"/>
              </a:rPr>
              <a:t>email@email.com</a:t>
            </a:r>
          </a:p>
        </p:txBody>
      </p:sp>
      <p:sp>
        <p:nvSpPr>
          <p:cNvPr id="336" name="Shape 336"/>
          <p:cNvSpPr/>
          <p:nvPr/>
        </p:nvSpPr>
        <p:spPr>
          <a:xfrm>
            <a:off x="4677724" y="318975"/>
            <a:ext cx="3205800" cy="8784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Carme"/>
              <a:buNone/>
            </a:pPr>
            <a:r>
              <a:rPr b="1" i="0" lang="en" sz="1700" u="none" cap="none" strike="noStrike">
                <a:solidFill>
                  <a:srgbClr val="FFFFFF"/>
                </a:solidFill>
                <a:latin typeface="Carme"/>
                <a:ea typeface="Carme"/>
                <a:cs typeface="Carme"/>
                <a:sym typeface="Carme"/>
              </a:rPr>
              <a:t>How To </a:t>
            </a:r>
            <a:r>
              <a:rPr b="1" lang="en" sz="1700">
                <a:solidFill>
                  <a:srgbClr val="FFFFFF"/>
                </a:solidFill>
                <a:latin typeface="Carme"/>
                <a:ea typeface="Carme"/>
                <a:cs typeface="Carme"/>
                <a:sym typeface="Carme"/>
              </a:rPr>
              <a:t>______</a:t>
            </a:r>
            <a:r>
              <a:rPr b="1" i="0" lang="en" sz="1700" u="none" cap="none" strike="noStrike">
                <a:solidFill>
                  <a:srgbClr val="FFFFFF"/>
                </a:solidFill>
                <a:latin typeface="Carme"/>
                <a:ea typeface="Carme"/>
                <a:cs typeface="Carme"/>
                <a:sym typeface="Carme"/>
              </a:rPr>
              <a:t>,</a:t>
            </a:r>
          </a:p>
          <a:p>
            <a:pPr indent="0" lvl="0" marL="0" marR="0" rtl="0" algn="ctr">
              <a:lnSpc>
                <a:spcPct val="100000"/>
              </a:lnSpc>
              <a:spcBef>
                <a:spcPts val="0"/>
              </a:spcBef>
              <a:spcAft>
                <a:spcPts val="0"/>
              </a:spcAft>
              <a:buClr>
                <a:srgbClr val="FFFFFF"/>
              </a:buClr>
              <a:buSzPct val="25000"/>
              <a:buFont typeface="Carme"/>
              <a:buNone/>
            </a:pPr>
            <a:r>
              <a:rPr b="1" i="0" lang="en" sz="1700" u="none" cap="none" strike="noStrike">
                <a:solidFill>
                  <a:srgbClr val="FFFFFF"/>
                </a:solidFill>
                <a:latin typeface="Carme"/>
                <a:ea typeface="Carme"/>
                <a:cs typeface="Carme"/>
                <a:sym typeface="Carme"/>
              </a:rPr>
              <a:t>Without </a:t>
            </a:r>
            <a:r>
              <a:rPr b="1" lang="en" sz="1700">
                <a:solidFill>
                  <a:srgbClr val="FFFFFF"/>
                </a:solidFill>
                <a:latin typeface="Carme"/>
                <a:ea typeface="Carme"/>
                <a:cs typeface="Carme"/>
                <a:sym typeface="Carme"/>
              </a:rPr>
              <a:t>______</a:t>
            </a:r>
          </a:p>
        </p:txBody>
      </p:sp>
      <p:sp>
        <p:nvSpPr>
          <p:cNvPr id="337" name="Shape 337"/>
          <p:cNvSpPr/>
          <p:nvPr/>
        </p:nvSpPr>
        <p:spPr>
          <a:xfrm>
            <a:off x="-287665" y="7738948"/>
            <a:ext cx="8347731" cy="746522"/>
          </a:xfrm>
          <a:prstGeom prst="rect">
            <a:avLst/>
          </a:prstGeom>
          <a:solidFill>
            <a:srgbClr val="DCDEE0"/>
          </a:solid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338" name="Shape 338"/>
          <p:cNvSpPr/>
          <p:nvPr/>
        </p:nvSpPr>
        <p:spPr>
          <a:xfrm>
            <a:off x="389616" y="2012465"/>
            <a:ext cx="4421700" cy="1478400"/>
          </a:xfrm>
          <a:prstGeom prst="rect">
            <a:avLst/>
          </a:prstGeom>
          <a:noFill/>
          <a:ln>
            <a:noFill/>
          </a:ln>
        </p:spPr>
        <p:txBody>
          <a:bodyPr anchorCtr="0" anchor="ctr" bIns="30075" lIns="30075" rIns="30075" tIns="30075">
            <a:noAutofit/>
          </a:bodyPr>
          <a:lstStyle/>
          <a:p>
            <a:pPr indent="0" lvl="0" marL="0" marR="0" rtl="0" algn="l">
              <a:lnSpc>
                <a:spcPct val="150000"/>
              </a:lnSpc>
              <a:spcBef>
                <a:spcPts val="0"/>
              </a:spcBef>
              <a:spcAft>
                <a:spcPts val="0"/>
              </a:spcAft>
              <a:buClr>
                <a:srgbClr val="53585F"/>
              </a:buClr>
              <a:buSzPct val="25000"/>
              <a:buFont typeface="Helvetica Neue"/>
              <a:buNone/>
            </a:pPr>
            <a:r>
              <a:rPr b="0" i="0" lang="en" sz="1100" u="none" cap="none" strike="noStrike">
                <a:solidFill>
                  <a:srgbClr val="53585F"/>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
        <p:nvSpPr>
          <p:cNvPr id="339" name="Shape 339"/>
          <p:cNvSpPr/>
          <p:nvPr/>
        </p:nvSpPr>
        <p:spPr>
          <a:xfrm>
            <a:off x="389632" y="6169376"/>
            <a:ext cx="6886688" cy="923330"/>
          </a:xfrm>
          <a:prstGeom prst="rect">
            <a:avLst/>
          </a:prstGeom>
          <a:noFill/>
          <a:ln>
            <a:noFill/>
          </a:ln>
        </p:spPr>
        <p:txBody>
          <a:bodyPr anchorCtr="0" anchor="ctr" bIns="30075" lIns="30075" rIns="30075" tIns="30075">
            <a:noAutofit/>
          </a:bodyPr>
          <a:lstStyle/>
          <a:p>
            <a:pPr indent="-127000" lvl="0" marL="127000" marR="0" rtl="0" algn="l">
              <a:lnSpc>
                <a:spcPct val="150000"/>
              </a:lnSpc>
              <a:spcBef>
                <a:spcPts val="0"/>
              </a:spcBef>
              <a:spcAft>
                <a:spcPts val="0"/>
              </a:spcAft>
              <a:buClr>
                <a:srgbClr val="53585F"/>
              </a:buClr>
              <a:buSzPct val="80000"/>
              <a:buFont typeface="Helvetica Neue"/>
              <a:buChar char="•"/>
            </a:pPr>
            <a:r>
              <a:rPr b="0" i="0" lang="en" sz="1000" u="none" cap="none" strike="noStrike">
                <a:solidFill>
                  <a:srgbClr val="53585F"/>
                </a:solidFill>
                <a:latin typeface="Helvetica Neue"/>
                <a:ea typeface="Helvetica Neue"/>
                <a:cs typeface="Helvetica Neue"/>
                <a:sym typeface="Helvetica Neue"/>
              </a:rPr>
              <a:t>Lorem ipsum dolor sit amet, consectetur adipiscing elit</a:t>
            </a:r>
          </a:p>
          <a:p>
            <a:pPr indent="-127000" lvl="0" marL="127000" marR="0" rtl="0" algn="l">
              <a:lnSpc>
                <a:spcPct val="150000"/>
              </a:lnSpc>
              <a:spcBef>
                <a:spcPts val="0"/>
              </a:spcBef>
              <a:spcAft>
                <a:spcPts val="0"/>
              </a:spcAft>
              <a:buClr>
                <a:srgbClr val="53585F"/>
              </a:buClr>
              <a:buSzPct val="80000"/>
              <a:buFont typeface="Helvetica Neue"/>
              <a:buChar char="•"/>
            </a:pPr>
            <a:r>
              <a:rPr b="0" i="0" lang="en" sz="1000" u="none" cap="none" strike="noStrike">
                <a:solidFill>
                  <a:srgbClr val="53585F"/>
                </a:solidFill>
                <a:latin typeface="Helvetica Neue"/>
                <a:ea typeface="Helvetica Neue"/>
                <a:cs typeface="Helvetica Neue"/>
                <a:sym typeface="Helvetica Neue"/>
              </a:rPr>
              <a:t>Lorem ipsum dolor sit amet, consectetur adipiscing elit</a:t>
            </a:r>
          </a:p>
          <a:p>
            <a:pPr indent="-127000" lvl="0" marL="127000" marR="0" rtl="0" algn="l">
              <a:lnSpc>
                <a:spcPct val="150000"/>
              </a:lnSpc>
              <a:spcBef>
                <a:spcPts val="0"/>
              </a:spcBef>
              <a:spcAft>
                <a:spcPts val="0"/>
              </a:spcAft>
              <a:buClr>
                <a:srgbClr val="53585F"/>
              </a:buClr>
              <a:buSzPct val="80000"/>
              <a:buFont typeface="Helvetica Neue"/>
              <a:buChar char="•"/>
            </a:pPr>
            <a:r>
              <a:rPr b="0" i="0" lang="en" sz="1000" u="none" cap="none" strike="noStrike">
                <a:solidFill>
                  <a:srgbClr val="53585F"/>
                </a:solidFill>
                <a:latin typeface="Helvetica Neue"/>
                <a:ea typeface="Helvetica Neue"/>
                <a:cs typeface="Helvetica Neue"/>
                <a:sym typeface="Helvetica Neue"/>
              </a:rPr>
              <a:t>Lorem ipsum dolor sit amet, consectetur adipiscing elit</a:t>
            </a:r>
          </a:p>
          <a:p>
            <a:pPr indent="-127000" lvl="0" marL="127000" marR="0" rtl="0" algn="l">
              <a:lnSpc>
                <a:spcPct val="150000"/>
              </a:lnSpc>
              <a:spcBef>
                <a:spcPts val="0"/>
              </a:spcBef>
              <a:spcAft>
                <a:spcPts val="0"/>
              </a:spcAft>
              <a:buClr>
                <a:srgbClr val="53585F"/>
              </a:buClr>
              <a:buSzPct val="80000"/>
              <a:buFont typeface="Helvetica Neue"/>
              <a:buChar char="•"/>
            </a:pPr>
            <a:r>
              <a:rPr b="0" i="0" lang="en" sz="1000" u="none" cap="none" strike="noStrike">
                <a:solidFill>
                  <a:srgbClr val="53585F"/>
                </a:solidFill>
                <a:latin typeface="Helvetica Neue"/>
                <a:ea typeface="Helvetica Neue"/>
                <a:cs typeface="Helvetica Neue"/>
                <a:sym typeface="Helvetica Neue"/>
              </a:rPr>
              <a:t>Lorem ipsum dolor sit amet, consectetur adipiscing elit</a:t>
            </a:r>
          </a:p>
        </p:txBody>
      </p:sp>
      <p:sp>
        <p:nvSpPr>
          <p:cNvPr id="340" name="Shape 340"/>
          <p:cNvSpPr/>
          <p:nvPr/>
        </p:nvSpPr>
        <p:spPr>
          <a:xfrm>
            <a:off x="1661858" y="1499409"/>
            <a:ext cx="1551600" cy="353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53585F"/>
              </a:buClr>
              <a:buSzPct val="25000"/>
              <a:buFont typeface="Helvetica Neue"/>
              <a:buNone/>
            </a:pPr>
            <a:r>
              <a:rPr b="1" i="0" lang="en" sz="2000" u="none" cap="none" strike="noStrike">
                <a:solidFill>
                  <a:srgbClr val="53585F"/>
                </a:solidFill>
                <a:latin typeface="Helvetica Neue"/>
                <a:ea typeface="Helvetica Neue"/>
                <a:cs typeface="Helvetica Neue"/>
                <a:sym typeface="Helvetica Neue"/>
              </a:rPr>
              <a:t>Brian’s Intro</a:t>
            </a:r>
          </a:p>
        </p:txBody>
      </p:sp>
      <p:sp>
        <p:nvSpPr>
          <p:cNvPr id="341" name="Shape 341"/>
          <p:cNvSpPr/>
          <p:nvPr/>
        </p:nvSpPr>
        <p:spPr>
          <a:xfrm>
            <a:off x="5141376" y="1744588"/>
            <a:ext cx="2359200" cy="2289900"/>
          </a:xfrm>
          <a:prstGeom prst="ellipse">
            <a:avLst/>
          </a:prstGeom>
          <a:blipFill rotWithShape="1">
            <a:blip r:embed="rId3">
              <a:alphaModFix/>
            </a:blip>
            <a:stretch>
              <a:fillRect b="0" l="0" r="0" t="0"/>
            </a:stretch>
          </a:blipFill>
          <a:ln cap="flat" cmpd="sng" w="165100">
            <a:solidFill>
              <a:srgbClr val="F3F7F5"/>
            </a:solidFill>
            <a:prstDash val="solid"/>
            <a:miter/>
            <a:headEnd len="med" w="med" type="none"/>
            <a:tailEnd len="med" w="med" type="none"/>
          </a:ln>
          <a:effectLst>
            <a:outerShdw blurRad="25399" rotWithShape="0" dir="5400000" dist="1270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342" name="Shape 342"/>
          <p:cNvSpPr/>
          <p:nvPr/>
        </p:nvSpPr>
        <p:spPr>
          <a:xfrm>
            <a:off x="518238" y="5638011"/>
            <a:ext cx="3838800" cy="353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53585F"/>
              </a:buClr>
              <a:buSzPct val="25000"/>
              <a:buFont typeface="Helvetica Neue"/>
              <a:buNone/>
            </a:pPr>
            <a:r>
              <a:rPr b="1" i="0" lang="en" sz="2000" u="none" cap="none" strike="noStrike">
                <a:solidFill>
                  <a:srgbClr val="53585F"/>
                </a:solidFill>
                <a:latin typeface="Helvetica Neue"/>
                <a:ea typeface="Helvetica Neue"/>
                <a:cs typeface="Helvetica Neue"/>
                <a:sym typeface="Helvetica Neue"/>
              </a:rPr>
              <a:t>Suggested Interview Questions</a:t>
            </a:r>
          </a:p>
        </p:txBody>
      </p:sp>
      <p:sp>
        <p:nvSpPr>
          <p:cNvPr id="343" name="Shape 343"/>
          <p:cNvSpPr/>
          <p:nvPr/>
        </p:nvSpPr>
        <p:spPr>
          <a:xfrm>
            <a:off x="2504975" y="7573344"/>
            <a:ext cx="2762449" cy="451689"/>
          </a:xfrm>
          <a:prstGeom prst="rect">
            <a:avLst/>
          </a:prstGeom>
          <a:solidFill>
            <a:srgbClr val="840F00"/>
          </a:solidFill>
          <a:ln>
            <a:noFill/>
          </a:ln>
          <a:effectLst>
            <a:outerShdw blurRad="25399" rotWithShape="0" dir="5400000" dist="12700">
              <a:srgbClr val="000000">
                <a:alpha val="49803"/>
              </a:srgbClr>
            </a:outerShdw>
          </a:effectLst>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Font typeface="Helvetica Neue"/>
              <a:buNone/>
            </a:pPr>
            <a:r>
              <a:t/>
            </a:r>
            <a:endParaRPr b="0" i="0" sz="2500" u="none" cap="none" strike="noStrike">
              <a:solidFill>
                <a:srgbClr val="FFFFFF"/>
              </a:solidFill>
              <a:latin typeface="Helvetica Neue"/>
              <a:ea typeface="Helvetica Neue"/>
              <a:cs typeface="Helvetica Neue"/>
              <a:sym typeface="Helvetica Neue"/>
            </a:endParaRPr>
          </a:p>
        </p:txBody>
      </p:sp>
      <p:sp>
        <p:nvSpPr>
          <p:cNvPr id="344" name="Shape 344"/>
          <p:cNvSpPr/>
          <p:nvPr/>
        </p:nvSpPr>
        <p:spPr>
          <a:xfrm>
            <a:off x="2925175" y="7651850"/>
            <a:ext cx="1990800" cy="2946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b="0" i="0" lang="en" sz="1600" u="none" cap="none" strike="noStrike">
                <a:solidFill>
                  <a:srgbClr val="FFFFFF"/>
                </a:solidFill>
                <a:latin typeface="Helvetica Neue"/>
                <a:ea typeface="Helvetica Neue"/>
                <a:cs typeface="Helvetica Neue"/>
                <a:sym typeface="Helvetica Neue"/>
              </a:rPr>
              <a:t>Connect with Brian</a:t>
            </a:r>
          </a:p>
        </p:txBody>
      </p:sp>
      <p:sp>
        <p:nvSpPr>
          <p:cNvPr id="345" name="Shape 345"/>
          <p:cNvSpPr/>
          <p:nvPr/>
        </p:nvSpPr>
        <p:spPr>
          <a:xfrm>
            <a:off x="442850" y="4090625"/>
            <a:ext cx="4176000" cy="1384200"/>
          </a:xfrm>
          <a:prstGeom prst="rect">
            <a:avLst/>
          </a:prstGeom>
          <a:noFill/>
          <a:ln>
            <a:noFill/>
          </a:ln>
        </p:spPr>
        <p:txBody>
          <a:bodyPr anchorCtr="0" anchor="ctr" bIns="30075" lIns="30075" rIns="30075" tIns="30075">
            <a:noAutofit/>
          </a:bodyPr>
          <a:lstStyle/>
          <a:p>
            <a:pPr indent="0" lvl="0" marL="0" marR="0" rtl="0" algn="l">
              <a:lnSpc>
                <a:spcPct val="150000"/>
              </a:lnSpc>
              <a:spcBef>
                <a:spcPts val="0"/>
              </a:spcBef>
              <a:spcAft>
                <a:spcPts val="0"/>
              </a:spcAft>
              <a:buClr>
                <a:srgbClr val="53585F"/>
              </a:buClr>
              <a:buSzPct val="25000"/>
              <a:buFont typeface="Helvetica Neue"/>
              <a:buNone/>
            </a:pPr>
            <a:r>
              <a:rPr b="0" i="0" lang="en" sz="1000" u="none" cap="none" strike="noStrike">
                <a:solidFill>
                  <a:srgbClr val="53585F"/>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pariatur.Duis aute irure dolor in reprehenderit in voluptate velit esse cillum dolore eu fugiat nulla pariatur.</a:t>
            </a:r>
          </a:p>
        </p:txBody>
      </p:sp>
      <p:sp>
        <p:nvSpPr>
          <p:cNvPr id="346" name="Shape 346"/>
          <p:cNvSpPr/>
          <p:nvPr/>
        </p:nvSpPr>
        <p:spPr>
          <a:xfrm>
            <a:off x="1104000" y="3568700"/>
            <a:ext cx="2762400" cy="353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53585F"/>
              </a:buClr>
              <a:buSzPct val="25000"/>
              <a:buFont typeface="Helvetica Neue"/>
              <a:buNone/>
            </a:pPr>
            <a:r>
              <a:rPr b="1" i="0" lang="en" sz="2000" u="none" cap="none" strike="noStrike">
                <a:solidFill>
                  <a:srgbClr val="53585F"/>
                </a:solidFill>
                <a:latin typeface="Helvetica Neue"/>
                <a:ea typeface="Helvetica Neue"/>
                <a:cs typeface="Helvetica Neue"/>
                <a:sym typeface="Helvetica Neue"/>
              </a:rPr>
              <a:t>Interview Description</a:t>
            </a:r>
          </a:p>
        </p:txBody>
      </p:sp>
      <p:pic>
        <p:nvPicPr>
          <p:cNvPr id="347" name="Shape 347"/>
          <p:cNvPicPr preferRelativeResize="0"/>
          <p:nvPr/>
        </p:nvPicPr>
        <p:blipFill rotWithShape="1">
          <a:blip r:embed="rId4">
            <a:alphaModFix/>
          </a:blip>
          <a:srcRect b="0" l="0" r="0" t="0"/>
          <a:stretch/>
        </p:blipFill>
        <p:spPr>
          <a:xfrm>
            <a:off x="1209331" y="8158702"/>
            <a:ext cx="332727" cy="252052"/>
          </a:xfrm>
          <a:prstGeom prst="rect">
            <a:avLst/>
          </a:prstGeom>
          <a:noFill/>
          <a:ln>
            <a:noFill/>
          </a:ln>
        </p:spPr>
      </p:pic>
      <p:sp>
        <p:nvSpPr>
          <p:cNvPr id="348" name="Shape 348"/>
          <p:cNvSpPr/>
          <p:nvPr/>
        </p:nvSpPr>
        <p:spPr>
          <a:xfrm>
            <a:off x="1541101" y="8196325"/>
            <a:ext cx="1375499"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800" cap="none" strike="noStrike">
                <a:latin typeface="Helvetica Neue"/>
                <a:ea typeface="Helvetica Neue"/>
                <a:cs typeface="Helvetica Neue"/>
                <a:sym typeface="Helvetica Neue"/>
              </a:rPr>
              <a:t>facebook.com</a:t>
            </a:r>
            <a:r>
              <a:rPr lang="en" sz="800">
                <a:latin typeface="Helvetica Neue"/>
                <a:ea typeface="Helvetica Neue"/>
                <a:cs typeface="Helvetica Neue"/>
                <a:sym typeface="Helvetica Neue"/>
              </a:rPr>
              <a:t>/your-profile</a:t>
            </a:r>
          </a:p>
        </p:txBody>
      </p:sp>
      <p:pic>
        <p:nvPicPr>
          <p:cNvPr id="349" name="Shape 349"/>
          <p:cNvPicPr preferRelativeResize="0"/>
          <p:nvPr/>
        </p:nvPicPr>
        <p:blipFill rotWithShape="1">
          <a:blip r:embed="rId5">
            <a:alphaModFix/>
          </a:blip>
          <a:srcRect b="0" l="0" r="0" t="0"/>
          <a:stretch/>
        </p:blipFill>
        <p:spPr>
          <a:xfrm>
            <a:off x="3095067" y="8182403"/>
            <a:ext cx="346253" cy="252052"/>
          </a:xfrm>
          <a:prstGeom prst="rect">
            <a:avLst/>
          </a:prstGeom>
          <a:noFill/>
          <a:ln>
            <a:noFill/>
          </a:ln>
        </p:spPr>
      </p:pic>
      <p:sp>
        <p:nvSpPr>
          <p:cNvPr id="350" name="Shape 350"/>
          <p:cNvSpPr/>
          <p:nvPr/>
        </p:nvSpPr>
        <p:spPr>
          <a:xfrm>
            <a:off x="3315201" y="8197750"/>
            <a:ext cx="1303500"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800" cap="none" strike="noStrike">
                <a:latin typeface="Helvetica Neue"/>
                <a:ea typeface="Helvetica Neue"/>
                <a:cs typeface="Helvetica Neue"/>
                <a:sym typeface="Helvetica Neue"/>
              </a:rPr>
              <a:t>twitter.com</a:t>
            </a:r>
            <a:r>
              <a:rPr lang="en" sz="800">
                <a:latin typeface="Helvetica Neue"/>
                <a:ea typeface="Helvetica Neue"/>
                <a:cs typeface="Helvetica Neue"/>
                <a:sym typeface="Helvetica Neue"/>
              </a:rPr>
              <a:t>/your-profile</a:t>
            </a:r>
          </a:p>
        </p:txBody>
      </p:sp>
      <p:pic>
        <p:nvPicPr>
          <p:cNvPr id="351" name="Shape 351"/>
          <p:cNvPicPr preferRelativeResize="0"/>
          <p:nvPr/>
        </p:nvPicPr>
        <p:blipFill rotWithShape="1">
          <a:blip r:embed="rId6">
            <a:alphaModFix/>
          </a:blip>
          <a:srcRect b="0" l="0" r="0" t="0"/>
          <a:stretch/>
        </p:blipFill>
        <p:spPr>
          <a:xfrm>
            <a:off x="4118288" y="8138818"/>
            <a:ext cx="1085987" cy="294680"/>
          </a:xfrm>
          <a:prstGeom prst="rect">
            <a:avLst/>
          </a:prstGeom>
          <a:noFill/>
          <a:ln>
            <a:noFill/>
          </a:ln>
        </p:spPr>
      </p:pic>
      <p:sp>
        <p:nvSpPr>
          <p:cNvPr id="352" name="Shape 352"/>
          <p:cNvSpPr/>
          <p:nvPr/>
        </p:nvSpPr>
        <p:spPr>
          <a:xfrm>
            <a:off x="5218398" y="8207575"/>
            <a:ext cx="1487099"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800" cap="none" strike="noStrike">
                <a:latin typeface="Helvetica Neue"/>
                <a:ea typeface="Helvetica Neue"/>
                <a:cs typeface="Helvetica Neue"/>
                <a:sym typeface="Helvetica Neue"/>
              </a:rPr>
              <a:t>instagram.com</a:t>
            </a:r>
            <a:r>
              <a:rPr lang="en" sz="800">
                <a:latin typeface="Helvetica Neue"/>
                <a:ea typeface="Helvetica Neue"/>
                <a:cs typeface="Helvetica Neue"/>
                <a:sym typeface="Helvetica Neue"/>
              </a:rPr>
              <a:t>/your-profile</a:t>
            </a:r>
          </a:p>
        </p:txBody>
      </p:sp>
      <p:sp>
        <p:nvSpPr>
          <p:cNvPr id="353" name="Shape 353"/>
          <p:cNvSpPr/>
          <p:nvPr/>
        </p:nvSpPr>
        <p:spPr>
          <a:xfrm>
            <a:off x="3319738" y="8808464"/>
            <a:ext cx="1375464" cy="176808"/>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lang="en" sz="800">
                <a:solidFill>
                  <a:srgbClr val="FFFFFF"/>
                </a:solidFill>
                <a:latin typeface="Helvetica Neue"/>
                <a:ea typeface="Helvetica Neue"/>
                <a:cs typeface="Helvetica Neue"/>
                <a:sym typeface="Helvetica Neue"/>
              </a:rPr>
              <a:t>email@email.com</a:t>
            </a:r>
          </a:p>
        </p:txBody>
      </p:sp>
      <p:sp>
        <p:nvSpPr>
          <p:cNvPr id="354" name="Shape 354"/>
          <p:cNvSpPr/>
          <p:nvPr/>
        </p:nvSpPr>
        <p:spPr>
          <a:xfrm>
            <a:off x="3347026" y="9061200"/>
            <a:ext cx="1140000" cy="1767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lang="en" sz="800">
                <a:solidFill>
                  <a:srgbClr val="FFFFFF"/>
                </a:solidFill>
                <a:latin typeface="Helvetica Neue"/>
                <a:ea typeface="Helvetica Neue"/>
                <a:cs typeface="Helvetica Neue"/>
                <a:sym typeface="Helvetica Neue"/>
              </a:rPr>
              <a:t>555-555-5555</a:t>
            </a:r>
          </a:p>
        </p:txBody>
      </p:sp>
      <p:sp>
        <p:nvSpPr>
          <p:cNvPr id="355" name="Shape 355"/>
          <p:cNvSpPr/>
          <p:nvPr/>
        </p:nvSpPr>
        <p:spPr>
          <a:xfrm>
            <a:off x="259502" y="9830525"/>
            <a:ext cx="7374600"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b="0" i="0" lang="en" sz="800" cap="none" strike="noStrike">
                <a:solidFill>
                  <a:srgbClr val="FFFFFF"/>
                </a:solidFill>
                <a:latin typeface="Helvetica Neue"/>
                <a:ea typeface="Helvetica Neue"/>
                <a:cs typeface="Helvetica Neue"/>
                <a:sym typeface="Helvetica Neue"/>
              </a:rPr>
              <a:t>Headshots, </a:t>
            </a:r>
            <a:r>
              <a:rPr lang="en" sz="800">
                <a:solidFill>
                  <a:srgbClr val="FFFFFF"/>
                </a:solidFill>
                <a:latin typeface="Helvetica Neue"/>
                <a:ea typeface="Helvetica Neue"/>
                <a:cs typeface="Helvetica Neue"/>
                <a:sym typeface="Helvetica Neue"/>
              </a:rPr>
              <a:t>Previous Interview Audio</a:t>
            </a:r>
            <a:r>
              <a:rPr b="0" i="0" lang="en" sz="800" cap="none" strike="noStrike">
                <a:solidFill>
                  <a:srgbClr val="FFFFFF"/>
                </a:solidFill>
                <a:latin typeface="Helvetica Neue"/>
                <a:ea typeface="Helvetica Neue"/>
                <a:cs typeface="Helvetica Neue"/>
                <a:sym typeface="Helvetica Neue"/>
              </a:rPr>
              <a:t>, Giveaway &amp; Additional Interview Materials</a:t>
            </a:r>
          </a:p>
        </p:txBody>
      </p:sp>
      <p:sp>
        <p:nvSpPr>
          <p:cNvPr id="356" name="Shape 356"/>
          <p:cNvSpPr/>
          <p:nvPr/>
        </p:nvSpPr>
        <p:spPr>
          <a:xfrm>
            <a:off x="3077197" y="8844072"/>
            <a:ext cx="200825" cy="128922"/>
          </a:xfrm>
          <a:custGeom>
            <a:pathLst>
              <a:path extrusionOk="0" h="120000" w="120000">
                <a:moveTo>
                  <a:pt x="0" y="0"/>
                </a:moveTo>
                <a:lnTo>
                  <a:pt x="0" y="44572"/>
                </a:lnTo>
                <a:lnTo>
                  <a:pt x="0" y="75427"/>
                </a:lnTo>
                <a:lnTo>
                  <a:pt x="0" y="120000"/>
                </a:lnTo>
                <a:lnTo>
                  <a:pt x="60094" y="120000"/>
                </a:lnTo>
                <a:lnTo>
                  <a:pt x="120000" y="120000"/>
                </a:lnTo>
                <a:lnTo>
                  <a:pt x="120000" y="75427"/>
                </a:lnTo>
                <a:lnTo>
                  <a:pt x="120000" y="0"/>
                </a:lnTo>
                <a:lnTo>
                  <a:pt x="60094" y="0"/>
                </a:lnTo>
                <a:lnTo>
                  <a:pt x="0" y="0"/>
                </a:lnTo>
                <a:close/>
              </a:path>
            </a:pathLst>
          </a:custGeom>
          <a:noFill/>
          <a:ln>
            <a:noFill/>
          </a:ln>
        </p:spPr>
      </p:sp>
      <p:pic>
        <p:nvPicPr>
          <p:cNvPr id="357" name="Shape 357"/>
          <p:cNvPicPr preferRelativeResize="0"/>
          <p:nvPr/>
        </p:nvPicPr>
        <p:blipFill rotWithShape="1">
          <a:blip r:embed="rId7">
            <a:alphaModFix/>
          </a:blip>
          <a:srcRect b="0" l="0" r="0" t="0"/>
          <a:stretch/>
        </p:blipFill>
        <p:spPr>
          <a:xfrm>
            <a:off x="3092569" y="9045848"/>
            <a:ext cx="194919" cy="194919"/>
          </a:xfrm>
          <a:prstGeom prst="rect">
            <a:avLst/>
          </a:prstGeom>
          <a:noFill/>
          <a:ln>
            <a:noFill/>
          </a:ln>
        </p:spPr>
      </p:pic>
      <p:sp>
        <p:nvSpPr>
          <p:cNvPr id="358" name="Shape 358"/>
          <p:cNvSpPr/>
          <p:nvPr/>
        </p:nvSpPr>
        <p:spPr>
          <a:xfrm>
            <a:off x="3109281" y="9312482"/>
            <a:ext cx="194978" cy="195044"/>
          </a:xfrm>
          <a:custGeom>
            <a:pathLst>
              <a:path extrusionOk="0" h="120000" w="120000">
                <a:moveTo>
                  <a:pt x="54021" y="344"/>
                </a:moveTo>
                <a:cubicBezTo>
                  <a:pt x="36342" y="2130"/>
                  <a:pt x="19805" y="11598"/>
                  <a:pt x="10007" y="26600"/>
                </a:cubicBezTo>
                <a:cubicBezTo>
                  <a:pt x="-13357" y="62377"/>
                  <a:pt x="6196" y="109980"/>
                  <a:pt x="47790" y="118759"/>
                </a:cubicBezTo>
                <a:cubicBezTo>
                  <a:pt x="71523" y="123772"/>
                  <a:pt x="96845" y="113316"/>
                  <a:pt x="109944" y="93266"/>
                </a:cubicBezTo>
                <a:cubicBezTo>
                  <a:pt x="133398" y="57347"/>
                  <a:pt x="113803" y="9732"/>
                  <a:pt x="71971" y="1102"/>
                </a:cubicBezTo>
                <a:cubicBezTo>
                  <a:pt x="66046" y="-120"/>
                  <a:pt x="59918" y="-246"/>
                  <a:pt x="54021" y="344"/>
                </a:cubicBezTo>
                <a:close/>
              </a:path>
            </a:pathLst>
          </a:custGeom>
          <a:noFill/>
          <a:ln>
            <a:noFill/>
          </a:ln>
        </p:spPr>
      </p:sp>
      <p:sp>
        <p:nvSpPr>
          <p:cNvPr id="359" name="Shape 359"/>
          <p:cNvSpPr/>
          <p:nvPr/>
        </p:nvSpPr>
        <p:spPr>
          <a:xfrm>
            <a:off x="3357151" y="9312500"/>
            <a:ext cx="1375500" cy="176700"/>
          </a:xfrm>
          <a:prstGeom prst="rect">
            <a:avLst/>
          </a:prstGeom>
          <a:noFill/>
          <a:ln>
            <a:noFill/>
          </a:ln>
        </p:spPr>
        <p:txBody>
          <a:bodyPr anchorCtr="0" anchor="ctr" bIns="30075" lIns="30075" rIns="30075" tIns="30075">
            <a:noAutofit/>
          </a:bodyPr>
          <a:lstStyle/>
          <a:p>
            <a:pPr indent="0" lvl="0" marL="0" marR="0" rtl="0" algn="l">
              <a:lnSpc>
                <a:spcPct val="100000"/>
              </a:lnSpc>
              <a:spcBef>
                <a:spcPts val="0"/>
              </a:spcBef>
              <a:spcAft>
                <a:spcPts val="0"/>
              </a:spcAft>
              <a:buClr>
                <a:srgbClr val="000000"/>
              </a:buClr>
              <a:buSzPct val="25000"/>
              <a:buFont typeface="Helvetica Neue"/>
              <a:buNone/>
            </a:pPr>
            <a:r>
              <a:rPr lang="en" sz="800">
                <a:solidFill>
                  <a:srgbClr val="FFFFFF"/>
                </a:solidFill>
                <a:latin typeface="Helvetica Neue"/>
                <a:ea typeface="Helvetica Neue"/>
                <a:cs typeface="Helvetica Neue"/>
                <a:sym typeface="Helvetica Neue"/>
              </a:rPr>
              <a:t>yourwebsite.com</a:t>
            </a:r>
          </a:p>
        </p:txBody>
      </p:sp>
      <p:pic>
        <p:nvPicPr>
          <p:cNvPr id="360" name="Shape 360"/>
          <p:cNvPicPr preferRelativeResize="0"/>
          <p:nvPr/>
        </p:nvPicPr>
        <p:blipFill>
          <a:blip r:embed="rId8">
            <a:alphaModFix/>
          </a:blip>
          <a:stretch>
            <a:fillRect/>
          </a:stretch>
        </p:blipFill>
        <p:spPr>
          <a:xfrm>
            <a:off x="5593299" y="4752976"/>
            <a:ext cx="1723075" cy="2514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4" name="Shape 364"/>
        <p:cNvGrpSpPr/>
        <p:nvPr/>
      </p:nvGrpSpPr>
      <p:grpSpPr>
        <a:xfrm>
          <a:off x="0" y="0"/>
          <a:ext cx="0" cy="0"/>
          <a:chOff x="0" y="0"/>
          <a:chExt cx="0" cy="0"/>
        </a:xfrm>
      </p:grpSpPr>
      <p:sp>
        <p:nvSpPr>
          <p:cNvPr id="365" name="Shape 365"/>
          <p:cNvSpPr/>
          <p:nvPr/>
        </p:nvSpPr>
        <p:spPr>
          <a:xfrm>
            <a:off x="528356" y="216098"/>
            <a:ext cx="3456947" cy="884039"/>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144D85"/>
              </a:buClr>
              <a:buSzPct val="25000"/>
              <a:buFont typeface="Helvetica Neue"/>
              <a:buNone/>
            </a:pPr>
            <a:r>
              <a:rPr b="0" i="0" lang="en" sz="5500" u="none" cap="none" strike="noStrike">
                <a:solidFill>
                  <a:srgbClr val="144D85"/>
                </a:solidFill>
                <a:latin typeface="Helvetica Neue"/>
                <a:ea typeface="Helvetica Neue"/>
                <a:cs typeface="Helvetica Neue"/>
                <a:sym typeface="Helvetica Neue"/>
              </a:rPr>
              <a:t>Brian Horn</a:t>
            </a:r>
          </a:p>
        </p:txBody>
      </p:sp>
      <p:sp>
        <p:nvSpPr>
          <p:cNvPr id="366" name="Shape 366"/>
          <p:cNvSpPr/>
          <p:nvPr/>
        </p:nvSpPr>
        <p:spPr>
          <a:xfrm>
            <a:off x="720749" y="7336425"/>
            <a:ext cx="2020200" cy="2946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144D85"/>
              </a:buClr>
              <a:buSzPct val="25000"/>
              <a:buFont typeface="Helvetica Neue"/>
              <a:buNone/>
            </a:pPr>
            <a:r>
              <a:rPr b="0" i="0" lang="en" sz="1600" u="none" cap="none" strike="noStrike">
                <a:solidFill>
                  <a:srgbClr val="144D85"/>
                </a:solidFill>
                <a:latin typeface="Helvetica Neue"/>
                <a:ea typeface="Helvetica Neue"/>
                <a:cs typeface="Helvetica Neue"/>
                <a:sym typeface="Helvetica Neue"/>
              </a:rPr>
              <a:t>Connect with Brian</a:t>
            </a:r>
          </a:p>
        </p:txBody>
      </p:sp>
      <p:sp>
        <p:nvSpPr>
          <p:cNvPr id="367" name="Shape 367"/>
          <p:cNvSpPr/>
          <p:nvPr/>
        </p:nvSpPr>
        <p:spPr>
          <a:xfrm>
            <a:off x="483750" y="2014218"/>
            <a:ext cx="4421700" cy="1031400"/>
          </a:xfrm>
          <a:prstGeom prst="rect">
            <a:avLst/>
          </a:prstGeom>
          <a:noFill/>
          <a:ln>
            <a:noFill/>
          </a:ln>
        </p:spPr>
        <p:txBody>
          <a:bodyPr anchorCtr="0" anchor="ctr" bIns="30075" lIns="30075" rIns="30075" tIns="30075">
            <a:noAutofit/>
          </a:bodyPr>
          <a:lstStyle/>
          <a:p>
            <a:pPr indent="0" lvl="0" marL="0" marR="0" rtl="0" algn="l">
              <a:lnSpc>
                <a:spcPct val="150000"/>
              </a:lnSpc>
              <a:spcBef>
                <a:spcPts val="0"/>
              </a:spcBef>
              <a:spcAft>
                <a:spcPts val="0"/>
              </a:spcAft>
              <a:buClr>
                <a:srgbClr val="FFFFFF"/>
              </a:buClr>
              <a:buSzPct val="25000"/>
              <a:buFont typeface="Helvetica Neue"/>
              <a:buNone/>
            </a:pPr>
            <a:r>
              <a:rPr b="0" i="0" lang="en" sz="1200" u="none" cap="none" strike="noStrike">
                <a:solidFill>
                  <a:srgbClr val="FFFFFF"/>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p>
        </p:txBody>
      </p:sp>
      <p:sp>
        <p:nvSpPr>
          <p:cNvPr id="368" name="Shape 368"/>
          <p:cNvSpPr/>
          <p:nvPr/>
        </p:nvSpPr>
        <p:spPr>
          <a:xfrm>
            <a:off x="447975" y="5460545"/>
            <a:ext cx="3617700" cy="1199700"/>
          </a:xfrm>
          <a:prstGeom prst="rect">
            <a:avLst/>
          </a:prstGeom>
          <a:noFill/>
          <a:ln>
            <a:noFill/>
          </a:ln>
        </p:spPr>
        <p:txBody>
          <a:bodyPr anchorCtr="0" anchor="ctr" bIns="30075" lIns="30075" rIns="30075" tIns="30075">
            <a:noAutofit/>
          </a:bodyPr>
          <a:lstStyle/>
          <a:p>
            <a:pPr indent="-127000" lvl="0" marL="127000" marR="0" rtl="0" algn="l">
              <a:lnSpc>
                <a:spcPct val="140000"/>
              </a:lnSpc>
              <a:spcBef>
                <a:spcPts val="0"/>
              </a:spcBef>
              <a:spcAft>
                <a:spcPts val="0"/>
              </a:spcAft>
              <a:buClr>
                <a:srgbClr val="FFFFFF"/>
              </a:buClr>
              <a:buSzPct val="80000"/>
              <a:buFont typeface="Helvetica Neue"/>
              <a:buChar char="•"/>
            </a:pPr>
            <a:r>
              <a:rPr b="0" i="0" lang="en" sz="1000" u="none" cap="none" strike="noStrike">
                <a:solidFill>
                  <a:srgbClr val="FFFFFF"/>
                </a:solidFill>
                <a:latin typeface="Helvetica Neue"/>
                <a:ea typeface="Helvetica Neue"/>
                <a:cs typeface="Helvetica Neue"/>
                <a:sym typeface="Helvetica Neue"/>
              </a:rPr>
              <a:t>Lorem ipsum dolor sit amet, consectetur adipiscing elit</a:t>
            </a:r>
          </a:p>
          <a:p>
            <a:pPr indent="-139700" lvl="0" marL="127000" rtl="0">
              <a:lnSpc>
                <a:spcPct val="140000"/>
              </a:lnSpc>
              <a:spcBef>
                <a:spcPts val="0"/>
              </a:spcBef>
              <a:buClr>
                <a:srgbClr val="FFFFFF"/>
              </a:buClr>
              <a:buSzPct val="100000"/>
              <a:buFont typeface="Helvetica Neue"/>
              <a:buChar char="•"/>
            </a:pPr>
            <a:r>
              <a:rPr lang="en" sz="1000">
                <a:solidFill>
                  <a:schemeClr val="lt1"/>
                </a:solidFill>
                <a:latin typeface="Helvetica Neue"/>
                <a:ea typeface="Helvetica Neue"/>
                <a:cs typeface="Helvetica Neue"/>
                <a:sym typeface="Helvetica Neue"/>
              </a:rPr>
              <a:t>Lorem ipsum dolor sit amet, consectetur adipiscing elit</a:t>
            </a:r>
          </a:p>
          <a:p>
            <a:pPr indent="-127000" lvl="0" marL="127000" marR="0" rtl="0" algn="l">
              <a:lnSpc>
                <a:spcPct val="140000"/>
              </a:lnSpc>
              <a:spcBef>
                <a:spcPts val="0"/>
              </a:spcBef>
              <a:spcAft>
                <a:spcPts val="0"/>
              </a:spcAft>
              <a:buClr>
                <a:srgbClr val="FFFFFF"/>
              </a:buClr>
              <a:buSzPct val="80000"/>
              <a:buFont typeface="Helvetica Neue"/>
              <a:buChar char="•"/>
            </a:pPr>
            <a:r>
              <a:rPr b="0" i="0" lang="en" sz="1000" u="none" cap="none" strike="noStrike">
                <a:solidFill>
                  <a:srgbClr val="FFFFFF"/>
                </a:solidFill>
                <a:latin typeface="Helvetica Neue"/>
                <a:ea typeface="Helvetica Neue"/>
                <a:cs typeface="Helvetica Neue"/>
                <a:sym typeface="Helvetica Neue"/>
              </a:rPr>
              <a:t>Lorem ipsum dolor sit amet, consectetur adipiscing elit</a:t>
            </a:r>
          </a:p>
          <a:p>
            <a:pPr indent="-127000" lvl="0" marL="127000" marR="0" rtl="0" algn="l">
              <a:lnSpc>
                <a:spcPct val="140000"/>
              </a:lnSpc>
              <a:spcBef>
                <a:spcPts val="0"/>
              </a:spcBef>
              <a:spcAft>
                <a:spcPts val="0"/>
              </a:spcAft>
              <a:buClr>
                <a:srgbClr val="FFFFFF"/>
              </a:buClr>
              <a:buSzPct val="80000"/>
              <a:buFont typeface="Helvetica Neue"/>
              <a:buChar char="•"/>
            </a:pPr>
            <a:r>
              <a:rPr b="0" i="0" lang="en" sz="1000" u="none" cap="none" strike="noStrike">
                <a:solidFill>
                  <a:srgbClr val="FFFFFF"/>
                </a:solidFill>
                <a:latin typeface="Helvetica Neue"/>
                <a:ea typeface="Helvetica Neue"/>
                <a:cs typeface="Helvetica Neue"/>
                <a:sym typeface="Helvetica Neue"/>
              </a:rPr>
              <a:t>Lorem ipsum dolor sit amet, consectetur adipiscing elit</a:t>
            </a:r>
          </a:p>
          <a:p>
            <a:pPr indent="-127000" lvl="0" marL="127000" marR="0" rtl="0" algn="l">
              <a:lnSpc>
                <a:spcPct val="140000"/>
              </a:lnSpc>
              <a:spcBef>
                <a:spcPts val="0"/>
              </a:spcBef>
              <a:spcAft>
                <a:spcPts val="0"/>
              </a:spcAft>
              <a:buClr>
                <a:srgbClr val="FFFFFF"/>
              </a:buClr>
              <a:buSzPct val="80000"/>
              <a:buFont typeface="Helvetica Neue"/>
              <a:buChar char="•"/>
            </a:pPr>
            <a:r>
              <a:rPr b="0" i="0" lang="en" sz="1000" u="none" cap="none" strike="noStrike">
                <a:solidFill>
                  <a:srgbClr val="FFFFFF"/>
                </a:solidFill>
                <a:latin typeface="Helvetica Neue"/>
                <a:ea typeface="Helvetica Neue"/>
                <a:cs typeface="Helvetica Neue"/>
                <a:sym typeface="Helvetica Neue"/>
              </a:rPr>
              <a:t>Lorem ipsum dolor sit amet, consectetur adipiscing elit</a:t>
            </a:r>
          </a:p>
          <a:p>
            <a:pPr indent="-139700" lvl="0" marL="127000" rtl="0">
              <a:lnSpc>
                <a:spcPct val="140000"/>
              </a:lnSpc>
              <a:spcBef>
                <a:spcPts val="0"/>
              </a:spcBef>
              <a:buClr>
                <a:srgbClr val="FFFFFF"/>
              </a:buClr>
              <a:buSzPct val="100000"/>
              <a:buFont typeface="Helvetica Neue"/>
              <a:buChar char="•"/>
            </a:pPr>
            <a:r>
              <a:rPr lang="en" sz="1000">
                <a:solidFill>
                  <a:schemeClr val="lt1"/>
                </a:solidFill>
                <a:latin typeface="Helvetica Neue"/>
                <a:ea typeface="Helvetica Neue"/>
                <a:cs typeface="Helvetica Neue"/>
                <a:sym typeface="Helvetica Neue"/>
              </a:rPr>
              <a:t>Lorem ipsum dolor sit amet, consectetur adipiscing elit</a:t>
            </a:r>
          </a:p>
        </p:txBody>
      </p:sp>
      <p:sp>
        <p:nvSpPr>
          <p:cNvPr id="369" name="Shape 369"/>
          <p:cNvSpPr/>
          <p:nvPr/>
        </p:nvSpPr>
        <p:spPr>
          <a:xfrm>
            <a:off x="446586" y="1593155"/>
            <a:ext cx="1551600" cy="353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b="1" i="0" lang="en" sz="2000" u="none" cap="none" strike="noStrike">
                <a:solidFill>
                  <a:srgbClr val="FFFFFF"/>
                </a:solidFill>
                <a:latin typeface="Helvetica Neue"/>
                <a:ea typeface="Helvetica Neue"/>
                <a:cs typeface="Helvetica Neue"/>
                <a:sym typeface="Helvetica Neue"/>
              </a:rPr>
              <a:t>Brian’s Intro</a:t>
            </a:r>
          </a:p>
        </p:txBody>
      </p:sp>
      <p:sp>
        <p:nvSpPr>
          <p:cNvPr id="370" name="Shape 370"/>
          <p:cNvSpPr/>
          <p:nvPr/>
        </p:nvSpPr>
        <p:spPr>
          <a:xfrm>
            <a:off x="489900" y="5014165"/>
            <a:ext cx="3838800" cy="353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b="1" i="0" lang="en" sz="2000" u="none" cap="none" strike="noStrike">
                <a:solidFill>
                  <a:srgbClr val="FFFFFF"/>
                </a:solidFill>
                <a:latin typeface="Helvetica Neue"/>
                <a:ea typeface="Helvetica Neue"/>
                <a:cs typeface="Helvetica Neue"/>
                <a:sym typeface="Helvetica Neue"/>
              </a:rPr>
              <a:t>Suggested Interview Questions</a:t>
            </a:r>
          </a:p>
        </p:txBody>
      </p:sp>
      <p:pic>
        <p:nvPicPr>
          <p:cNvPr id="371" name="Shape 371"/>
          <p:cNvPicPr preferRelativeResize="0"/>
          <p:nvPr/>
        </p:nvPicPr>
        <p:blipFill rotWithShape="1">
          <a:blip r:embed="rId3">
            <a:alphaModFix/>
          </a:blip>
          <a:srcRect b="0" l="0" r="0" t="0"/>
          <a:stretch/>
        </p:blipFill>
        <p:spPr>
          <a:xfrm>
            <a:off x="5370419" y="1754209"/>
            <a:ext cx="2370300" cy="2370300"/>
          </a:xfrm>
          <a:prstGeom prst="rect">
            <a:avLst/>
          </a:prstGeom>
          <a:noFill/>
          <a:ln cap="flat" cmpd="sng" w="165100">
            <a:solidFill>
              <a:srgbClr val="F3F7F5"/>
            </a:solidFill>
            <a:prstDash val="solid"/>
            <a:miter/>
            <a:headEnd len="med" w="med" type="none"/>
            <a:tailEnd len="med" w="med" type="none"/>
          </a:ln>
          <a:effectLst>
            <a:outerShdw blurRad="38100" rotWithShape="0" dir="3600000" dist="12700">
              <a:srgbClr val="000000">
                <a:alpha val="69803"/>
              </a:srgbClr>
            </a:outerShdw>
          </a:effectLst>
        </p:spPr>
      </p:pic>
      <p:pic>
        <p:nvPicPr>
          <p:cNvPr id="372" name="Shape 372"/>
          <p:cNvPicPr preferRelativeResize="0"/>
          <p:nvPr/>
        </p:nvPicPr>
        <p:blipFill rotWithShape="1">
          <a:blip r:embed="rId4">
            <a:alphaModFix/>
          </a:blip>
          <a:srcRect b="0" l="0" r="0" t="0"/>
          <a:stretch/>
        </p:blipFill>
        <p:spPr>
          <a:xfrm>
            <a:off x="2757739" y="7799918"/>
            <a:ext cx="332700" cy="252000"/>
          </a:xfrm>
          <a:prstGeom prst="rect">
            <a:avLst/>
          </a:prstGeom>
          <a:noFill/>
          <a:ln>
            <a:noFill/>
          </a:ln>
        </p:spPr>
      </p:pic>
      <p:pic>
        <p:nvPicPr>
          <p:cNvPr id="373" name="Shape 373"/>
          <p:cNvPicPr preferRelativeResize="0"/>
          <p:nvPr/>
        </p:nvPicPr>
        <p:blipFill rotWithShape="1">
          <a:blip r:embed="rId5">
            <a:alphaModFix/>
          </a:blip>
          <a:srcRect b="0" l="0" r="0" t="0"/>
          <a:stretch/>
        </p:blipFill>
        <p:spPr>
          <a:xfrm>
            <a:off x="2751006" y="8159492"/>
            <a:ext cx="346200" cy="252000"/>
          </a:xfrm>
          <a:prstGeom prst="rect">
            <a:avLst/>
          </a:prstGeom>
          <a:noFill/>
          <a:ln>
            <a:noFill/>
          </a:ln>
        </p:spPr>
      </p:pic>
      <p:pic>
        <p:nvPicPr>
          <p:cNvPr id="374" name="Shape 374"/>
          <p:cNvPicPr preferRelativeResize="0"/>
          <p:nvPr/>
        </p:nvPicPr>
        <p:blipFill rotWithShape="1">
          <a:blip r:embed="rId6">
            <a:alphaModFix/>
          </a:blip>
          <a:srcRect b="0" l="0" r="0" t="0"/>
          <a:stretch/>
        </p:blipFill>
        <p:spPr>
          <a:xfrm>
            <a:off x="2023382" y="8445340"/>
            <a:ext cx="1086000" cy="294600"/>
          </a:xfrm>
          <a:prstGeom prst="rect">
            <a:avLst/>
          </a:prstGeom>
          <a:noFill/>
          <a:ln>
            <a:noFill/>
          </a:ln>
        </p:spPr>
      </p:pic>
      <p:sp>
        <p:nvSpPr>
          <p:cNvPr id="375" name="Shape 375"/>
          <p:cNvSpPr/>
          <p:nvPr/>
        </p:nvSpPr>
        <p:spPr>
          <a:xfrm>
            <a:off x="3175675" y="7830625"/>
            <a:ext cx="1551600" cy="1767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b="0" i="0" lang="en" sz="800" cap="none" strike="noStrike">
                <a:latin typeface="Helvetica Neue"/>
                <a:ea typeface="Helvetica Neue"/>
                <a:cs typeface="Helvetica Neue"/>
                <a:sym typeface="Helvetica Neue"/>
              </a:rPr>
              <a:t>facebook.com</a:t>
            </a:r>
            <a:r>
              <a:rPr lang="en" sz="800">
                <a:latin typeface="Helvetica Neue"/>
                <a:ea typeface="Helvetica Neue"/>
                <a:cs typeface="Helvetica Neue"/>
                <a:sym typeface="Helvetica Neue"/>
              </a:rPr>
              <a:t>/your-profile</a:t>
            </a:r>
          </a:p>
        </p:txBody>
      </p:sp>
      <p:sp>
        <p:nvSpPr>
          <p:cNvPr id="376" name="Shape 376"/>
          <p:cNvSpPr/>
          <p:nvPr/>
        </p:nvSpPr>
        <p:spPr>
          <a:xfrm>
            <a:off x="3122473" y="8181100"/>
            <a:ext cx="1208700"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800" cap="none" strike="noStrike">
                <a:latin typeface="Helvetica Neue"/>
                <a:ea typeface="Helvetica Neue"/>
                <a:cs typeface="Helvetica Neue"/>
                <a:sym typeface="Helvetica Neue"/>
              </a:rPr>
              <a:t>twitter.com</a:t>
            </a:r>
            <a:r>
              <a:rPr lang="en" sz="800">
                <a:latin typeface="Helvetica Neue"/>
                <a:ea typeface="Helvetica Neue"/>
                <a:cs typeface="Helvetica Neue"/>
                <a:sym typeface="Helvetica Neue"/>
              </a:rPr>
              <a:t>/your-profile</a:t>
            </a:r>
          </a:p>
        </p:txBody>
      </p:sp>
      <p:sp>
        <p:nvSpPr>
          <p:cNvPr id="377" name="Shape 377"/>
          <p:cNvSpPr/>
          <p:nvPr/>
        </p:nvSpPr>
        <p:spPr>
          <a:xfrm>
            <a:off x="3089649" y="8487000"/>
            <a:ext cx="1375500"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800" cap="none" strike="noStrike">
                <a:latin typeface="Helvetica Neue"/>
                <a:ea typeface="Helvetica Neue"/>
                <a:cs typeface="Helvetica Neue"/>
                <a:sym typeface="Helvetica Neue"/>
              </a:rPr>
              <a:t>instagram.com</a:t>
            </a:r>
            <a:r>
              <a:rPr lang="en" sz="800">
                <a:latin typeface="Helvetica Neue"/>
                <a:ea typeface="Helvetica Neue"/>
                <a:cs typeface="Helvetica Neue"/>
                <a:sym typeface="Helvetica Neue"/>
              </a:rPr>
              <a:t>/your-profile</a:t>
            </a:r>
          </a:p>
        </p:txBody>
      </p:sp>
      <p:sp>
        <p:nvSpPr>
          <p:cNvPr id="378" name="Shape 378"/>
          <p:cNvSpPr/>
          <p:nvPr/>
        </p:nvSpPr>
        <p:spPr>
          <a:xfrm>
            <a:off x="945969" y="7830574"/>
            <a:ext cx="1375463" cy="176808"/>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lang="en" sz="800">
                <a:latin typeface="Helvetica Neue"/>
                <a:ea typeface="Helvetica Neue"/>
                <a:cs typeface="Helvetica Neue"/>
                <a:sym typeface="Helvetica Neue"/>
              </a:rPr>
              <a:t>email@email.com</a:t>
            </a:r>
          </a:p>
        </p:txBody>
      </p:sp>
      <p:sp>
        <p:nvSpPr>
          <p:cNvPr id="379" name="Shape 379"/>
          <p:cNvSpPr/>
          <p:nvPr/>
        </p:nvSpPr>
        <p:spPr>
          <a:xfrm>
            <a:off x="820848" y="8159500"/>
            <a:ext cx="989999"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lang="en" sz="800">
                <a:latin typeface="Helvetica Neue"/>
                <a:ea typeface="Helvetica Neue"/>
                <a:cs typeface="Helvetica Neue"/>
                <a:sym typeface="Helvetica Neue"/>
              </a:rPr>
              <a:t>555-555-5555</a:t>
            </a:r>
          </a:p>
        </p:txBody>
      </p:sp>
      <p:sp>
        <p:nvSpPr>
          <p:cNvPr id="380" name="Shape 380"/>
          <p:cNvSpPr/>
          <p:nvPr/>
        </p:nvSpPr>
        <p:spPr>
          <a:xfrm>
            <a:off x="703427" y="7866182"/>
            <a:ext cx="200826" cy="128922"/>
          </a:xfrm>
          <a:custGeom>
            <a:pathLst>
              <a:path extrusionOk="0" h="120000" w="120000">
                <a:moveTo>
                  <a:pt x="0" y="0"/>
                </a:moveTo>
                <a:lnTo>
                  <a:pt x="0" y="44572"/>
                </a:lnTo>
                <a:lnTo>
                  <a:pt x="0" y="75427"/>
                </a:lnTo>
                <a:lnTo>
                  <a:pt x="0" y="120000"/>
                </a:lnTo>
                <a:lnTo>
                  <a:pt x="60094" y="120000"/>
                </a:lnTo>
                <a:lnTo>
                  <a:pt x="120000" y="120000"/>
                </a:lnTo>
                <a:lnTo>
                  <a:pt x="120000" y="75427"/>
                </a:lnTo>
                <a:lnTo>
                  <a:pt x="120000" y="0"/>
                </a:lnTo>
                <a:lnTo>
                  <a:pt x="60094" y="0"/>
                </a:lnTo>
                <a:lnTo>
                  <a:pt x="0" y="0"/>
                </a:lnTo>
                <a:close/>
              </a:path>
            </a:pathLst>
          </a:custGeom>
          <a:noFill/>
          <a:ln>
            <a:noFill/>
          </a:ln>
        </p:spPr>
      </p:sp>
      <p:pic>
        <p:nvPicPr>
          <p:cNvPr id="381" name="Shape 381"/>
          <p:cNvPicPr preferRelativeResize="0"/>
          <p:nvPr/>
        </p:nvPicPr>
        <p:blipFill rotWithShape="1">
          <a:blip r:embed="rId7">
            <a:alphaModFix/>
          </a:blip>
          <a:srcRect b="0" l="0" r="0" t="0"/>
          <a:stretch/>
        </p:blipFill>
        <p:spPr>
          <a:xfrm>
            <a:off x="718799" y="8144158"/>
            <a:ext cx="194999" cy="195000"/>
          </a:xfrm>
          <a:prstGeom prst="rect">
            <a:avLst/>
          </a:prstGeom>
          <a:noFill/>
          <a:ln>
            <a:noFill/>
          </a:ln>
        </p:spPr>
      </p:pic>
      <p:sp>
        <p:nvSpPr>
          <p:cNvPr id="382" name="Shape 382"/>
          <p:cNvSpPr/>
          <p:nvPr/>
        </p:nvSpPr>
        <p:spPr>
          <a:xfrm>
            <a:off x="735510" y="8486992"/>
            <a:ext cx="195000" cy="195000"/>
          </a:xfrm>
          <a:custGeom>
            <a:pathLst>
              <a:path extrusionOk="0" h="120000" w="120000">
                <a:moveTo>
                  <a:pt x="54021" y="344"/>
                </a:moveTo>
                <a:cubicBezTo>
                  <a:pt x="36342" y="2130"/>
                  <a:pt x="19805" y="11598"/>
                  <a:pt x="10007" y="26600"/>
                </a:cubicBezTo>
                <a:cubicBezTo>
                  <a:pt x="-13357" y="62377"/>
                  <a:pt x="6196" y="109980"/>
                  <a:pt x="47790" y="118759"/>
                </a:cubicBezTo>
                <a:cubicBezTo>
                  <a:pt x="71523" y="123772"/>
                  <a:pt x="96845" y="113316"/>
                  <a:pt x="109944" y="93266"/>
                </a:cubicBezTo>
                <a:cubicBezTo>
                  <a:pt x="133398" y="57347"/>
                  <a:pt x="113803" y="9732"/>
                  <a:pt x="71971" y="1102"/>
                </a:cubicBezTo>
                <a:cubicBezTo>
                  <a:pt x="66046" y="-120"/>
                  <a:pt x="59918" y="-246"/>
                  <a:pt x="54021" y="344"/>
                </a:cubicBezTo>
                <a:close/>
              </a:path>
            </a:pathLst>
          </a:custGeom>
          <a:noFill/>
          <a:ln>
            <a:noFill/>
          </a:ln>
        </p:spPr>
      </p:sp>
      <p:sp>
        <p:nvSpPr>
          <p:cNvPr id="383" name="Shape 383"/>
          <p:cNvSpPr/>
          <p:nvPr/>
        </p:nvSpPr>
        <p:spPr>
          <a:xfrm>
            <a:off x="945975" y="8488325"/>
            <a:ext cx="1209000" cy="176700"/>
          </a:xfrm>
          <a:prstGeom prst="rect">
            <a:avLst/>
          </a:prstGeom>
          <a:noFill/>
          <a:ln>
            <a:noFill/>
          </a:ln>
        </p:spPr>
        <p:txBody>
          <a:bodyPr anchorCtr="0" anchor="ctr" bIns="30075" lIns="30075" rIns="30075" tIns="30075">
            <a:noAutofit/>
          </a:bodyPr>
          <a:lstStyle/>
          <a:p>
            <a:pPr indent="0" lvl="0" marL="0" marR="0" rtl="0">
              <a:lnSpc>
                <a:spcPct val="100000"/>
              </a:lnSpc>
              <a:spcBef>
                <a:spcPts val="0"/>
              </a:spcBef>
              <a:spcAft>
                <a:spcPts val="0"/>
              </a:spcAft>
              <a:buClr>
                <a:srgbClr val="000000"/>
              </a:buClr>
              <a:buSzPct val="25000"/>
              <a:buFont typeface="Helvetica Neue"/>
              <a:buNone/>
            </a:pPr>
            <a:r>
              <a:rPr lang="en" sz="800">
                <a:latin typeface="Helvetica Neue"/>
                <a:ea typeface="Helvetica Neue"/>
                <a:cs typeface="Helvetica Neue"/>
                <a:sym typeface="Helvetica Neue"/>
              </a:rPr>
              <a:t>yourwebsite.com</a:t>
            </a:r>
          </a:p>
        </p:txBody>
      </p:sp>
      <p:sp>
        <p:nvSpPr>
          <p:cNvPr id="384" name="Shape 384"/>
          <p:cNvSpPr/>
          <p:nvPr/>
        </p:nvSpPr>
        <p:spPr>
          <a:xfrm>
            <a:off x="483744" y="3750891"/>
            <a:ext cx="4421700" cy="1031400"/>
          </a:xfrm>
          <a:prstGeom prst="rect">
            <a:avLst/>
          </a:prstGeom>
          <a:noFill/>
          <a:ln>
            <a:noFill/>
          </a:ln>
        </p:spPr>
        <p:txBody>
          <a:bodyPr anchorCtr="0" anchor="ctr" bIns="30075" lIns="30075" rIns="30075" tIns="30075">
            <a:noAutofit/>
          </a:bodyPr>
          <a:lstStyle/>
          <a:p>
            <a:pPr indent="0" lvl="0" marL="0" marR="0" rtl="0" algn="l">
              <a:lnSpc>
                <a:spcPct val="150000"/>
              </a:lnSpc>
              <a:spcBef>
                <a:spcPts val="0"/>
              </a:spcBef>
              <a:spcAft>
                <a:spcPts val="0"/>
              </a:spcAft>
              <a:buClr>
                <a:srgbClr val="FFFFFF"/>
              </a:buClr>
              <a:buSzPct val="25000"/>
              <a:buFont typeface="Helvetica Neue"/>
              <a:buNone/>
            </a:pPr>
            <a:r>
              <a:rPr b="0" i="0" lang="en" sz="1200" u="none" cap="none" strike="noStrike">
                <a:solidFill>
                  <a:srgbClr val="FFFFFF"/>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p>
        </p:txBody>
      </p:sp>
      <p:sp>
        <p:nvSpPr>
          <p:cNvPr id="385" name="Shape 385"/>
          <p:cNvSpPr/>
          <p:nvPr/>
        </p:nvSpPr>
        <p:spPr>
          <a:xfrm>
            <a:off x="447974" y="3303650"/>
            <a:ext cx="2729100" cy="353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Helvetica Neue"/>
              <a:buNone/>
            </a:pPr>
            <a:r>
              <a:rPr b="1" i="0" lang="en" sz="2000" u="none" cap="none" strike="noStrike">
                <a:solidFill>
                  <a:srgbClr val="FFFFFF"/>
                </a:solidFill>
                <a:latin typeface="Helvetica Neue"/>
                <a:ea typeface="Helvetica Neue"/>
                <a:cs typeface="Helvetica Neue"/>
                <a:sym typeface="Helvetica Neue"/>
              </a:rPr>
              <a:t>Interview Description</a:t>
            </a:r>
          </a:p>
        </p:txBody>
      </p:sp>
      <p:sp>
        <p:nvSpPr>
          <p:cNvPr id="386" name="Shape 386"/>
          <p:cNvSpPr/>
          <p:nvPr/>
        </p:nvSpPr>
        <p:spPr>
          <a:xfrm>
            <a:off x="601400" y="9680275"/>
            <a:ext cx="4383600" cy="1767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000000"/>
              </a:buClr>
              <a:buSzPct val="25000"/>
              <a:buFont typeface="Helvetica Neue"/>
              <a:buNone/>
            </a:pPr>
            <a:r>
              <a:rPr b="0" i="0" lang="en" sz="800" cap="none" strike="noStrike">
                <a:solidFill>
                  <a:srgbClr val="FFFFFF"/>
                </a:solidFill>
                <a:latin typeface="Helvetica Neue"/>
                <a:ea typeface="Helvetica Neue"/>
                <a:cs typeface="Helvetica Neue"/>
                <a:sym typeface="Helvetica Neue"/>
              </a:rPr>
              <a:t>Headshots, </a:t>
            </a:r>
            <a:r>
              <a:rPr lang="en" sz="800">
                <a:solidFill>
                  <a:srgbClr val="FFFFFF"/>
                </a:solidFill>
                <a:latin typeface="Helvetica Neue"/>
                <a:ea typeface="Helvetica Neue"/>
                <a:cs typeface="Helvetica Neue"/>
                <a:sym typeface="Helvetica Neue"/>
              </a:rPr>
              <a:t>Previous Interview Audio</a:t>
            </a:r>
            <a:r>
              <a:rPr b="0" i="0" lang="en" sz="800" cap="none" strike="noStrike">
                <a:solidFill>
                  <a:srgbClr val="FFFFFF"/>
                </a:solidFill>
                <a:latin typeface="Helvetica Neue"/>
                <a:ea typeface="Helvetica Neue"/>
                <a:cs typeface="Helvetica Neue"/>
                <a:sym typeface="Helvetica Neue"/>
              </a:rPr>
              <a:t>, Giveaway &amp; Additional Interview Materials</a:t>
            </a:r>
          </a:p>
        </p:txBody>
      </p:sp>
      <p:pic>
        <p:nvPicPr>
          <p:cNvPr id="387" name="Shape 387"/>
          <p:cNvPicPr preferRelativeResize="0"/>
          <p:nvPr/>
        </p:nvPicPr>
        <p:blipFill>
          <a:blip r:embed="rId8">
            <a:alphaModFix/>
          </a:blip>
          <a:stretch>
            <a:fillRect/>
          </a:stretch>
        </p:blipFill>
        <p:spPr>
          <a:xfrm>
            <a:off x="5581537" y="6927326"/>
            <a:ext cx="2007625" cy="2929659"/>
          </a:xfrm>
          <a:prstGeom prst="rect">
            <a:avLst/>
          </a:prstGeom>
          <a:noFill/>
          <a:ln>
            <a:noFill/>
          </a:ln>
        </p:spPr>
      </p:pic>
      <p:sp>
        <p:nvSpPr>
          <p:cNvPr id="388" name="Shape 388"/>
          <p:cNvSpPr/>
          <p:nvPr/>
        </p:nvSpPr>
        <p:spPr>
          <a:xfrm>
            <a:off x="5068249" y="42750"/>
            <a:ext cx="3205800" cy="8784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rgbClr val="FFFFFF"/>
              </a:buClr>
              <a:buSzPct val="25000"/>
              <a:buFont typeface="Carme"/>
              <a:buNone/>
            </a:pPr>
            <a:r>
              <a:rPr b="1" i="0" lang="en" sz="1700" u="none" cap="none" strike="noStrike">
                <a:solidFill>
                  <a:srgbClr val="FFFFFF"/>
                </a:solidFill>
                <a:latin typeface="Carme"/>
                <a:ea typeface="Carme"/>
                <a:cs typeface="Carme"/>
                <a:sym typeface="Carme"/>
              </a:rPr>
              <a:t>How To </a:t>
            </a:r>
            <a:r>
              <a:rPr b="1" lang="en" sz="1700">
                <a:solidFill>
                  <a:srgbClr val="FFFFFF"/>
                </a:solidFill>
                <a:latin typeface="Carme"/>
                <a:ea typeface="Carme"/>
                <a:cs typeface="Carme"/>
                <a:sym typeface="Carme"/>
              </a:rPr>
              <a:t>______</a:t>
            </a:r>
            <a:r>
              <a:rPr b="1" i="0" lang="en" sz="1700" u="none" cap="none" strike="noStrike">
                <a:solidFill>
                  <a:srgbClr val="FFFFFF"/>
                </a:solidFill>
                <a:latin typeface="Carme"/>
                <a:ea typeface="Carme"/>
                <a:cs typeface="Carme"/>
                <a:sym typeface="Carme"/>
              </a:rPr>
              <a:t>,</a:t>
            </a:r>
          </a:p>
          <a:p>
            <a:pPr indent="0" lvl="0" marL="0" marR="0" rtl="0" algn="ctr">
              <a:lnSpc>
                <a:spcPct val="100000"/>
              </a:lnSpc>
              <a:spcBef>
                <a:spcPts val="0"/>
              </a:spcBef>
              <a:spcAft>
                <a:spcPts val="0"/>
              </a:spcAft>
              <a:buClr>
                <a:srgbClr val="FFFFFF"/>
              </a:buClr>
              <a:buSzPct val="25000"/>
              <a:buFont typeface="Carme"/>
              <a:buNone/>
            </a:pPr>
            <a:r>
              <a:rPr b="1" i="0" lang="en" sz="1700" u="none" cap="none" strike="noStrike">
                <a:solidFill>
                  <a:srgbClr val="FFFFFF"/>
                </a:solidFill>
                <a:latin typeface="Carme"/>
                <a:ea typeface="Carme"/>
                <a:cs typeface="Carme"/>
                <a:sym typeface="Carme"/>
              </a:rPr>
              <a:t>Without </a:t>
            </a:r>
            <a:r>
              <a:rPr b="1" lang="en" sz="1700">
                <a:solidFill>
                  <a:srgbClr val="FFFFFF"/>
                </a:solidFill>
                <a:latin typeface="Carme"/>
                <a:ea typeface="Carme"/>
                <a:cs typeface="Carme"/>
                <a:sym typeface="Carme"/>
              </a:rPr>
              <a:t>______</a:t>
            </a:r>
          </a:p>
        </p:txBody>
      </p:sp>
      <p:sp>
        <p:nvSpPr>
          <p:cNvPr id="389" name="Shape 389"/>
          <p:cNvSpPr/>
          <p:nvPr/>
        </p:nvSpPr>
        <p:spPr>
          <a:xfrm>
            <a:off x="1069210" y="971659"/>
            <a:ext cx="2680200" cy="294600"/>
          </a:xfrm>
          <a:prstGeom prst="rect">
            <a:avLst/>
          </a:prstGeom>
          <a:noFill/>
          <a:ln>
            <a:noFill/>
          </a:ln>
        </p:spPr>
        <p:txBody>
          <a:bodyPr anchorCtr="0" anchor="ctr" bIns="30075" lIns="30075" rIns="30075" tIns="30075">
            <a:noAutofit/>
          </a:bodyPr>
          <a:lstStyle/>
          <a:p>
            <a:pPr indent="0" lvl="0" marL="0" marR="0" rtl="0" algn="ctr">
              <a:lnSpc>
                <a:spcPct val="100000"/>
              </a:lnSpc>
              <a:spcBef>
                <a:spcPts val="0"/>
              </a:spcBef>
              <a:spcAft>
                <a:spcPts val="0"/>
              </a:spcAft>
              <a:buClr>
                <a:schemeClr val="accent2"/>
              </a:buClr>
              <a:buSzPct val="25000"/>
              <a:buFont typeface="Helvetica Neue"/>
              <a:buNone/>
            </a:pPr>
            <a:r>
              <a:rPr lang="en" sz="1600">
                <a:latin typeface="Helvetica Neue"/>
                <a:ea typeface="Helvetica Neue"/>
                <a:cs typeface="Helvetica Neue"/>
                <a:sym typeface="Helvetica Neue"/>
              </a:rPr>
              <a:t>email</a:t>
            </a:r>
            <a:r>
              <a:rPr b="0" i="0" lang="en" sz="1600" cap="none" strike="noStrike">
                <a:latin typeface="Helvetica Neue"/>
                <a:ea typeface="Helvetica Neue"/>
                <a:cs typeface="Helvetica Neue"/>
                <a:sym typeface="Helvetica Neue"/>
              </a:rPr>
              <a:t>@</a:t>
            </a:r>
            <a:r>
              <a:rPr lang="en" sz="1600">
                <a:latin typeface="Helvetica Neue"/>
                <a:ea typeface="Helvetica Neue"/>
                <a:cs typeface="Helvetica Neue"/>
                <a:sym typeface="Helvetica Neue"/>
              </a:rPr>
              <a:t>email</a:t>
            </a:r>
            <a:r>
              <a:rPr b="0" i="0" lang="en" sz="1600" cap="none" strike="noStrike">
                <a:latin typeface="Helvetica Neue"/>
                <a:ea typeface="Helvetica Neue"/>
                <a:cs typeface="Helvetica Neue"/>
                <a:sym typeface="Helvetica Neue"/>
              </a:rPr>
              <a:t>.com</a:t>
            </a: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FFFFFF"/>
      </a:dk1>
      <a:lt1>
        <a:srgbClr val="51A7F9"/>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FFFFFF"/>
      </a:dk1>
      <a:lt1>
        <a:srgbClr val="51A7F9"/>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