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1"/>
  </p:notesMasterIdLst>
  <p:sldIdLst>
    <p:sldId id="269" r:id="rId2"/>
    <p:sldId id="271" r:id="rId3"/>
    <p:sldId id="267" r:id="rId4"/>
    <p:sldId id="259" r:id="rId5"/>
    <p:sldId id="260" r:id="rId6"/>
    <p:sldId id="272" r:id="rId7"/>
    <p:sldId id="273" r:id="rId8"/>
    <p:sldId id="274" r:id="rId9"/>
    <p:sldId id="268" r:id="rId10"/>
  </p:sldIdLst>
  <p:sldSz cx="8001000" cy="10287000"/>
  <p:notesSz cx="6858000" cy="9144000"/>
  <p:embeddedFontLst>
    <p:embeddedFont>
      <p:font typeface="Alfa Slab One" pitchFamily="2" charset="77"/>
      <p:regular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Fjalla One" panose="02000506040000020004" pitchFamily="2" charset="0"/>
      <p:regular r:id="rId17"/>
      <p:bold r:id="rId18"/>
      <p:italic r:id="rId19"/>
      <p:boldItalic r:id="rId20"/>
    </p:embeddedFont>
    <p:embeddedFont>
      <p:font typeface="Impact" panose="020B0806030902050204" pitchFamily="34" charset="0"/>
      <p:regular r:id="rId21"/>
    </p:embeddedFont>
    <p:embeddedFont>
      <p:font typeface="Just Another Hand" panose="02000506000000020003" pitchFamily="2" charset="0"/>
      <p:regular r:id="rId22"/>
    </p:embeddedFont>
    <p:embeddedFont>
      <p:font typeface="Racing Sans One" panose="02000000000000000000" pitchFamily="2" charset="0"/>
      <p:regular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25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00"/>
    <a:srgbClr val="941100"/>
    <a:srgbClr val="03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/>
    <p:restoredTop sz="94935"/>
  </p:normalViewPr>
  <p:slideViewPr>
    <p:cSldViewPr snapToGrid="0" snapToObjects="1" showGuides="1">
      <p:cViewPr varScale="1">
        <p:scale>
          <a:sx n="66" d="100"/>
          <a:sy n="66" d="100"/>
        </p:scale>
        <p:origin x="1568" y="208"/>
      </p:cViewPr>
      <p:guideLst>
        <p:guide orient="horz" pos="3240"/>
        <p:guide pos="2520"/>
      </p:guideLst>
    </p:cSldViewPr>
  </p:slideViewPr>
  <p:outlineViewPr>
    <p:cViewPr>
      <p:scale>
        <a:sx n="33" d="100"/>
        <a:sy n="33" d="100"/>
      </p:scale>
      <p:origin x="0" y="-64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67" d="100"/>
          <a:sy n="167" d="100"/>
        </p:scale>
        <p:origin x="2856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685800"/>
            <a:ext cx="2667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55221da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685800"/>
            <a:ext cx="2667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355221da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60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51b8709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685800"/>
            <a:ext cx="2667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51b8709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83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51b8709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685800"/>
            <a:ext cx="2667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51b8709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6f34c487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685800"/>
            <a:ext cx="2667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6f34c487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51b8709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685800"/>
            <a:ext cx="2667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51b8709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53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6f34c487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685800"/>
            <a:ext cx="2667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6f34c487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7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T Cover - Dar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0F05D3-D470-CF4A-A8B2-69C9505DD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357" y="193917"/>
            <a:ext cx="7097709" cy="16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2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M Left Pag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;p10">
            <a:extLst>
              <a:ext uri="{FF2B5EF4-FFF2-40B4-BE49-F238E27FC236}">
                <a16:creationId xmlns:a16="http://schemas.microsoft.com/office/drawing/2014/main" id="{612DA192-768D-164D-9E7A-354DDE49733F}"/>
              </a:ext>
            </a:extLst>
          </p:cNvPr>
          <p:cNvSpPr/>
          <p:nvPr userDrawn="1"/>
        </p:nvSpPr>
        <p:spPr>
          <a:xfrm>
            <a:off x="0" y="0"/>
            <a:ext cx="657450" cy="10287638"/>
          </a:xfrm>
          <a:prstGeom prst="rect">
            <a:avLst/>
          </a:prstGeom>
          <a:solidFill>
            <a:srgbClr val="9411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7990" tIns="87990" rIns="87990" bIns="87990" anchor="ctr" anchorCtr="0">
            <a:noAutofit/>
          </a:bodyPr>
          <a:lstStyle/>
          <a:p>
            <a:endParaRPr sz="1347"/>
          </a:p>
        </p:txBody>
      </p:sp>
      <p:sp>
        <p:nvSpPr>
          <p:cNvPr id="6" name="Google Shape;16;p4">
            <a:extLst>
              <a:ext uri="{FF2B5EF4-FFF2-40B4-BE49-F238E27FC236}">
                <a16:creationId xmlns:a16="http://schemas.microsoft.com/office/drawing/2014/main" id="{0EBEB945-84F6-1740-A720-C89430A92E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2029" y="2824976"/>
            <a:ext cx="6868488" cy="6709549"/>
          </a:xfrm>
          <a:prstGeom prst="rect">
            <a:avLst/>
          </a:prstGeom>
        </p:spPr>
        <p:txBody>
          <a:bodyPr spcFirstLastPara="1" wrap="square" lIns="91425" tIns="91425" rIns="91425" bIns="91425" numCol="3" spcCol="274320" anchor="t" anchorCtr="0">
            <a:noAutofit/>
          </a:bodyPr>
          <a:lstStyle>
            <a:lvl1pPr marL="36667" lvl="0" indent="0">
              <a:spcBef>
                <a:spcPts val="577"/>
              </a:spcBef>
              <a:spcAft>
                <a:spcPts val="0"/>
              </a:spcAft>
              <a:buSzPts val="3000"/>
              <a:buNone/>
              <a:defRPr sz="11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880000" lvl="1" indent="-36666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20001" lvl="2" indent="-36666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760001" lvl="3" indent="-3300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00001" lvl="4" indent="-330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640001" lvl="5" indent="-330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080001" lvl="6" indent="-3300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520001" lvl="7" indent="-330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960002" lvl="8" indent="-330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9" name="Vertical Content Placeholder 8">
            <a:extLst>
              <a:ext uri="{FF2B5EF4-FFF2-40B4-BE49-F238E27FC236}">
                <a16:creationId xmlns:a16="http://schemas.microsoft.com/office/drawing/2014/main" id="{1BBE87F7-4CCE-4A43-9C2D-4D4790E26140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 rot="10800000">
            <a:off x="214538" y="3929060"/>
            <a:ext cx="457200" cy="3371271"/>
          </a:xfrm>
          <a:prstGeom prst="rect">
            <a:avLst/>
          </a:prstGeom>
        </p:spPr>
        <p:txBody>
          <a:bodyPr vert="eaVert"/>
          <a:lstStyle>
            <a:lvl1pPr algn="ctr"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 add text or logo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C43C6B5A-671F-2B40-BB43-94453C5E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1125" y="9534525"/>
            <a:ext cx="2700338" cy="547688"/>
          </a:xfrm>
        </p:spPr>
        <p:txBody>
          <a:bodyPr/>
          <a:lstStyle>
            <a:lvl1pPr>
              <a:defRPr i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Footer Text Here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FFDFFD-393D-2346-ACB1-69511ACF7D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516564" y="1245695"/>
            <a:ext cx="1806174" cy="541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645150-50DE-584E-8EC7-7CEB929129CA}"/>
              </a:ext>
            </a:extLst>
          </p:cNvPr>
          <p:cNvSpPr txBox="1"/>
          <p:nvPr userDrawn="1"/>
        </p:nvSpPr>
        <p:spPr>
          <a:xfrm>
            <a:off x="221168" y="964999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6CDEB25-8282-254C-BF75-D9F038880A62}" type="slidenum">
              <a:rPr lang="en-US" smtClean="0">
                <a:solidFill>
                  <a:schemeClr val="bg1"/>
                </a:solidFill>
                <a:latin typeface="Century Gothic" panose="020B0502020202020204" pitchFamily="34" charset="0"/>
              </a:rPr>
              <a:t>‹#›</a:t>
            </a:fld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9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M Right Pag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;p4">
            <a:extLst>
              <a:ext uri="{FF2B5EF4-FFF2-40B4-BE49-F238E27FC236}">
                <a16:creationId xmlns:a16="http://schemas.microsoft.com/office/drawing/2014/main" id="{2307DDC7-00F5-C444-9979-5A8AD56A4D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7185" y="2479437"/>
            <a:ext cx="6845842" cy="7055088"/>
          </a:xfrm>
          <a:prstGeom prst="rect">
            <a:avLst/>
          </a:prstGeom>
        </p:spPr>
        <p:txBody>
          <a:bodyPr spcFirstLastPara="1" wrap="square" lIns="91425" tIns="91425" rIns="91425" bIns="91425" numCol="3" spcCol="274320" anchor="t" anchorCtr="0">
            <a:noAutofit/>
          </a:bodyPr>
          <a:lstStyle>
            <a:lvl1pPr marL="36667" lvl="0" indent="0">
              <a:spcBef>
                <a:spcPts val="577"/>
              </a:spcBef>
              <a:spcAft>
                <a:spcPts val="0"/>
              </a:spcAft>
              <a:buSzPts val="3000"/>
              <a:buNone/>
              <a:defRPr sz="11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880000" lvl="1" indent="-36666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20001" lvl="2" indent="-36666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760001" lvl="3" indent="-3300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00001" lvl="4" indent="-330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640001" lvl="5" indent="-330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080001" lvl="6" indent="-3300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520001" lvl="7" indent="-330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960002" lvl="8" indent="-330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4" name="Google Shape;53;p10">
            <a:extLst>
              <a:ext uri="{FF2B5EF4-FFF2-40B4-BE49-F238E27FC236}">
                <a16:creationId xmlns:a16="http://schemas.microsoft.com/office/drawing/2014/main" id="{74BBBB05-9237-4A4E-93E4-1B0B2757AA0A}"/>
              </a:ext>
            </a:extLst>
          </p:cNvPr>
          <p:cNvSpPr/>
          <p:nvPr userDrawn="1"/>
        </p:nvSpPr>
        <p:spPr>
          <a:xfrm>
            <a:off x="7343550" y="0"/>
            <a:ext cx="657450" cy="10287638"/>
          </a:xfrm>
          <a:prstGeom prst="rect">
            <a:avLst/>
          </a:prstGeom>
          <a:solidFill>
            <a:srgbClr val="9411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7990" tIns="87990" rIns="87990" bIns="87990" anchor="ctr" anchorCtr="0">
            <a:noAutofit/>
          </a:bodyPr>
          <a:lstStyle/>
          <a:p>
            <a:endParaRPr sz="1347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E20BB-61A8-8943-9281-E13FF324FC20}"/>
              </a:ext>
            </a:extLst>
          </p:cNvPr>
          <p:cNvSpPr txBox="1"/>
          <p:nvPr userDrawn="1"/>
        </p:nvSpPr>
        <p:spPr>
          <a:xfrm>
            <a:off x="7442944" y="96972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C18AAB5-C28C-C049-84B6-455758F6A1E8}" type="slidenum">
              <a:rPr lang="en-US" smtClean="0">
                <a:solidFill>
                  <a:schemeClr val="bg1"/>
                </a:solidFill>
                <a:latin typeface="Century Gothic" panose="020B0502020202020204" pitchFamily="34" charset="0"/>
              </a:rPr>
              <a:t>‹#›</a:t>
            </a:fld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Vertical Content Placeholder 8">
            <a:extLst>
              <a:ext uri="{FF2B5EF4-FFF2-40B4-BE49-F238E27FC236}">
                <a16:creationId xmlns:a16="http://schemas.microsoft.com/office/drawing/2014/main" id="{D3DF02CE-D49A-7C40-ADBC-DD3710715A47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7343550" y="3943348"/>
            <a:ext cx="457200" cy="3312379"/>
          </a:xfrm>
          <a:prstGeom prst="rect">
            <a:avLst/>
          </a:prstGeom>
        </p:spPr>
        <p:txBody>
          <a:bodyPr vert="eaVert"/>
          <a:lstStyle>
            <a:lvl1pPr algn="ctr"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 add text or logo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5A1CAF90-33ED-6F4F-BC86-DDE927CE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1125" y="9534525"/>
            <a:ext cx="2700338" cy="547688"/>
          </a:xfrm>
        </p:spPr>
        <p:txBody>
          <a:bodyPr/>
          <a:lstStyle>
            <a:lvl1pPr>
              <a:defRPr i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Footer Text Here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9F998E-ABF6-1A4E-B23A-354D370577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741194" y="1245699"/>
            <a:ext cx="1806174" cy="54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7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M Right P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;p4">
            <a:extLst>
              <a:ext uri="{FF2B5EF4-FFF2-40B4-BE49-F238E27FC236}">
                <a16:creationId xmlns:a16="http://schemas.microsoft.com/office/drawing/2014/main" id="{2307DDC7-00F5-C444-9979-5A8AD56A4D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1972" y="2378928"/>
            <a:ext cx="6921056" cy="7155598"/>
          </a:xfrm>
          <a:prstGeom prst="rect">
            <a:avLst/>
          </a:prstGeom>
        </p:spPr>
        <p:txBody>
          <a:bodyPr spcFirstLastPara="1" wrap="square" lIns="91425" tIns="91425" rIns="91425" bIns="91425" numCol="2" spcCol="274320" anchor="t" anchorCtr="0">
            <a:noAutofit/>
          </a:bodyPr>
          <a:lstStyle>
            <a:lvl1pPr marL="36667" lvl="0" indent="0">
              <a:spcBef>
                <a:spcPts val="577"/>
              </a:spcBef>
              <a:spcAft>
                <a:spcPts val="0"/>
              </a:spcAft>
              <a:buSzPts val="3000"/>
              <a:buNone/>
              <a:defRPr sz="11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880000" lvl="1" indent="-36666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20001" lvl="2" indent="-36666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760001" lvl="3" indent="-3300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00001" lvl="4" indent="-330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640001" lvl="5" indent="-330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080001" lvl="6" indent="-3300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520001" lvl="7" indent="-330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960002" lvl="8" indent="-330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4" name="Google Shape;53;p10">
            <a:extLst>
              <a:ext uri="{FF2B5EF4-FFF2-40B4-BE49-F238E27FC236}">
                <a16:creationId xmlns:a16="http://schemas.microsoft.com/office/drawing/2014/main" id="{74BBBB05-9237-4A4E-93E4-1B0B2757AA0A}"/>
              </a:ext>
            </a:extLst>
          </p:cNvPr>
          <p:cNvSpPr/>
          <p:nvPr userDrawn="1"/>
        </p:nvSpPr>
        <p:spPr>
          <a:xfrm>
            <a:off x="7343550" y="0"/>
            <a:ext cx="657450" cy="10287638"/>
          </a:xfrm>
          <a:prstGeom prst="rect">
            <a:avLst/>
          </a:prstGeom>
          <a:solidFill>
            <a:srgbClr val="9411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7990" tIns="87990" rIns="87990" bIns="87990" anchor="ctr" anchorCtr="0">
            <a:noAutofit/>
          </a:bodyPr>
          <a:lstStyle/>
          <a:p>
            <a:endParaRPr sz="1347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E20BB-61A8-8943-9281-E13FF324FC20}"/>
              </a:ext>
            </a:extLst>
          </p:cNvPr>
          <p:cNvSpPr txBox="1"/>
          <p:nvPr userDrawn="1"/>
        </p:nvSpPr>
        <p:spPr>
          <a:xfrm>
            <a:off x="7442944" y="96972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C18AAB5-C28C-C049-84B6-455758F6A1E8}" type="slidenum">
              <a:rPr lang="en-US" smtClean="0">
                <a:solidFill>
                  <a:schemeClr val="bg1"/>
                </a:solidFill>
                <a:latin typeface="Century Gothic" panose="020B0502020202020204" pitchFamily="34" charset="0"/>
              </a:rPr>
              <a:t>‹#›</a:t>
            </a:fld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Vertical Content Placeholder 8">
            <a:extLst>
              <a:ext uri="{FF2B5EF4-FFF2-40B4-BE49-F238E27FC236}">
                <a16:creationId xmlns:a16="http://schemas.microsoft.com/office/drawing/2014/main" id="{D3DF02CE-D49A-7C40-ADBC-DD3710715A47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7343550" y="3943348"/>
            <a:ext cx="457200" cy="3312379"/>
          </a:xfrm>
          <a:prstGeom prst="rect">
            <a:avLst/>
          </a:prstGeom>
        </p:spPr>
        <p:txBody>
          <a:bodyPr vert="eaVert"/>
          <a:lstStyle>
            <a:lvl1pPr algn="ctr"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 add text or logo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FE3E8C-956C-654F-87BE-6B63F92B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Footer Text Here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D8281-8156-E34A-A401-CD6CB2F9A3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741194" y="1245699"/>
            <a:ext cx="1806174" cy="54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26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Cov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Left Page - Eve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E4D0BE0-6C51-B942-B0CF-95E390903AA1}"/>
              </a:ext>
            </a:extLst>
          </p:cNvPr>
          <p:cNvSpPr txBox="1"/>
          <p:nvPr userDrawn="1"/>
        </p:nvSpPr>
        <p:spPr>
          <a:xfrm>
            <a:off x="158538" y="964999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6CDEB25-8282-254C-BF75-D9F038880A62}" type="slidenum">
              <a:rPr lang="en-US" smtClean="0">
                <a:solidFill>
                  <a:schemeClr val="bg1"/>
                </a:solidFill>
                <a:latin typeface="Century Gothic" panose="020B0502020202020204" pitchFamily="34" charset="0"/>
              </a:rPr>
              <a:t>‹#›</a:t>
            </a:fld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T Cover - Ligh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0F05D3-D470-CF4A-A8B2-69C9505DD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358" y="193917"/>
            <a:ext cx="7097707" cy="16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2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M Cover - Ligh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877BFE-7585-B240-8111-706EC65C7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2907" y="279641"/>
            <a:ext cx="7473588" cy="223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8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M Cover - Dark Background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4BFDC-A4DE-9044-8B5D-929CA66CA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32" y="279641"/>
            <a:ext cx="7449863" cy="223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1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T Left P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;p10">
            <a:extLst>
              <a:ext uri="{FF2B5EF4-FFF2-40B4-BE49-F238E27FC236}">
                <a16:creationId xmlns:a16="http://schemas.microsoft.com/office/drawing/2014/main" id="{612DA192-768D-164D-9E7A-354DDE49733F}"/>
              </a:ext>
            </a:extLst>
          </p:cNvPr>
          <p:cNvSpPr/>
          <p:nvPr userDrawn="1"/>
        </p:nvSpPr>
        <p:spPr>
          <a:xfrm>
            <a:off x="0" y="0"/>
            <a:ext cx="657450" cy="10287638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7990" tIns="87990" rIns="87990" bIns="87990" anchor="ctr" anchorCtr="0">
            <a:noAutofit/>
          </a:bodyPr>
          <a:lstStyle/>
          <a:p>
            <a:endParaRPr sz="1347"/>
          </a:p>
        </p:txBody>
      </p:sp>
      <p:pic>
        <p:nvPicPr>
          <p:cNvPr id="4" name="Google Shape;55;p10">
            <a:extLst>
              <a:ext uri="{FF2B5EF4-FFF2-40B4-BE49-F238E27FC236}">
                <a16:creationId xmlns:a16="http://schemas.microsoft.com/office/drawing/2014/main" id="{28935D2E-9002-7B4D-B8D0-7C6B7AE7DFDA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738710" y="1289146"/>
            <a:ext cx="2249448" cy="4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6;p4">
            <a:extLst>
              <a:ext uri="{FF2B5EF4-FFF2-40B4-BE49-F238E27FC236}">
                <a16:creationId xmlns:a16="http://schemas.microsoft.com/office/drawing/2014/main" id="{0EBEB945-84F6-1740-A720-C89430A92E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5987" y="2641346"/>
            <a:ext cx="6824529" cy="6893180"/>
          </a:xfrm>
          <a:prstGeom prst="rect">
            <a:avLst/>
          </a:prstGeom>
        </p:spPr>
        <p:txBody>
          <a:bodyPr spcFirstLastPara="1" wrap="square" lIns="91425" tIns="91425" rIns="91425" bIns="91425" numCol="2" spcCol="274320" anchor="t" anchorCtr="0">
            <a:noAutofit/>
          </a:bodyPr>
          <a:lstStyle>
            <a:lvl1pPr marL="36667" lvl="0" indent="0">
              <a:spcBef>
                <a:spcPts val="577"/>
              </a:spcBef>
              <a:spcAft>
                <a:spcPts val="0"/>
              </a:spcAft>
              <a:buSzPts val="3000"/>
              <a:buNone/>
              <a:defRPr sz="11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880000" lvl="1" indent="-36666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20001" lvl="2" indent="-36666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760001" lvl="3" indent="-3300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00001" lvl="4" indent="-330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640001" lvl="5" indent="-330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080001" lvl="6" indent="-3300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520001" lvl="7" indent="-330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960002" lvl="8" indent="-330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9" name="Vertical Content Placeholder 8">
            <a:extLst>
              <a:ext uri="{FF2B5EF4-FFF2-40B4-BE49-F238E27FC236}">
                <a16:creationId xmlns:a16="http://schemas.microsoft.com/office/drawing/2014/main" id="{1BBE87F7-4CCE-4A43-9C2D-4D4790E26140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 rot="10800000">
            <a:off x="214538" y="3929060"/>
            <a:ext cx="457200" cy="3371271"/>
          </a:xfrm>
          <a:prstGeom prst="rect">
            <a:avLst/>
          </a:prstGeom>
        </p:spPr>
        <p:txBody>
          <a:bodyPr vert="eaVert"/>
          <a:lstStyle>
            <a:lvl1pPr algn="ctr"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 add text or logo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9D38132D-7987-7E4D-9318-2696D888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1125" y="9534525"/>
            <a:ext cx="2700338" cy="547688"/>
          </a:xfrm>
        </p:spPr>
        <p:txBody>
          <a:bodyPr/>
          <a:lstStyle>
            <a:lvl1pPr>
              <a:defRPr i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Footer Text Here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439DF-0BC5-284C-BC65-A077D2CE18C4}"/>
              </a:ext>
            </a:extLst>
          </p:cNvPr>
          <p:cNvSpPr txBox="1"/>
          <p:nvPr userDrawn="1"/>
        </p:nvSpPr>
        <p:spPr>
          <a:xfrm>
            <a:off x="221168" y="964999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6CDEB25-8282-254C-BF75-D9F038880A62}" type="slidenum">
              <a:rPr lang="en-US" smtClean="0">
                <a:solidFill>
                  <a:schemeClr val="bg1"/>
                </a:solidFill>
                <a:latin typeface="Century Gothic" panose="020B0502020202020204" pitchFamily="34" charset="0"/>
              </a:rPr>
              <a:t>‹#›</a:t>
            </a:fld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8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T Left Pag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;p10">
            <a:extLst>
              <a:ext uri="{FF2B5EF4-FFF2-40B4-BE49-F238E27FC236}">
                <a16:creationId xmlns:a16="http://schemas.microsoft.com/office/drawing/2014/main" id="{612DA192-768D-164D-9E7A-354DDE49733F}"/>
              </a:ext>
            </a:extLst>
          </p:cNvPr>
          <p:cNvSpPr/>
          <p:nvPr userDrawn="1"/>
        </p:nvSpPr>
        <p:spPr>
          <a:xfrm>
            <a:off x="0" y="0"/>
            <a:ext cx="657450" cy="10287638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7990" tIns="87990" rIns="87990" bIns="87990" anchor="ctr" anchorCtr="0">
            <a:noAutofit/>
          </a:bodyPr>
          <a:lstStyle/>
          <a:p>
            <a:endParaRPr sz="1347"/>
          </a:p>
        </p:txBody>
      </p:sp>
      <p:pic>
        <p:nvPicPr>
          <p:cNvPr id="4" name="Google Shape;55;p10">
            <a:extLst>
              <a:ext uri="{FF2B5EF4-FFF2-40B4-BE49-F238E27FC236}">
                <a16:creationId xmlns:a16="http://schemas.microsoft.com/office/drawing/2014/main" id="{28935D2E-9002-7B4D-B8D0-7C6B7AE7DFDA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738710" y="1289146"/>
            <a:ext cx="2249448" cy="4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D36B4B-6EC7-5346-9E50-C99112410950}"/>
              </a:ext>
            </a:extLst>
          </p:cNvPr>
          <p:cNvSpPr txBox="1"/>
          <p:nvPr userDrawn="1"/>
        </p:nvSpPr>
        <p:spPr>
          <a:xfrm>
            <a:off x="221168" y="964999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6CDEB25-8282-254C-BF75-D9F038880A62}" type="slidenum">
              <a:rPr lang="en-US" smtClean="0">
                <a:solidFill>
                  <a:schemeClr val="bg1"/>
                </a:solidFill>
                <a:latin typeface="Century Gothic" panose="020B0502020202020204" pitchFamily="34" charset="0"/>
              </a:rPr>
              <a:t>‹#›</a:t>
            </a:fld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Google Shape;16;p4">
            <a:extLst>
              <a:ext uri="{FF2B5EF4-FFF2-40B4-BE49-F238E27FC236}">
                <a16:creationId xmlns:a16="http://schemas.microsoft.com/office/drawing/2014/main" id="{0EBEB945-84F6-1740-A720-C89430A92E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2029" y="2824976"/>
            <a:ext cx="6868488" cy="6709549"/>
          </a:xfrm>
          <a:prstGeom prst="rect">
            <a:avLst/>
          </a:prstGeom>
        </p:spPr>
        <p:txBody>
          <a:bodyPr spcFirstLastPara="1" wrap="square" lIns="91425" tIns="91425" rIns="91425" bIns="91425" numCol="3" spcCol="274320" anchor="t" anchorCtr="0">
            <a:noAutofit/>
          </a:bodyPr>
          <a:lstStyle>
            <a:lvl1pPr marL="36667" lvl="0" indent="0">
              <a:spcBef>
                <a:spcPts val="577"/>
              </a:spcBef>
              <a:spcAft>
                <a:spcPts val="0"/>
              </a:spcAft>
              <a:buSzPts val="3000"/>
              <a:buNone/>
              <a:defRPr sz="11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880000" lvl="1" indent="-36666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20001" lvl="2" indent="-36666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760001" lvl="3" indent="-3300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00001" lvl="4" indent="-330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640001" lvl="5" indent="-330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080001" lvl="6" indent="-3300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520001" lvl="7" indent="-330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960002" lvl="8" indent="-330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9" name="Vertical Content Placeholder 8">
            <a:extLst>
              <a:ext uri="{FF2B5EF4-FFF2-40B4-BE49-F238E27FC236}">
                <a16:creationId xmlns:a16="http://schemas.microsoft.com/office/drawing/2014/main" id="{1BBE87F7-4CCE-4A43-9C2D-4D4790E26140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 rot="10800000">
            <a:off x="214538" y="3929060"/>
            <a:ext cx="457200" cy="3371271"/>
          </a:xfrm>
          <a:prstGeom prst="rect">
            <a:avLst/>
          </a:prstGeom>
        </p:spPr>
        <p:txBody>
          <a:bodyPr vert="eaVert"/>
          <a:lstStyle>
            <a:lvl1pPr algn="ctr"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 add text or logo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C43C6B5A-671F-2B40-BB43-94453C5E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1125" y="9534525"/>
            <a:ext cx="2700338" cy="547688"/>
          </a:xfrm>
        </p:spPr>
        <p:txBody>
          <a:bodyPr/>
          <a:lstStyle>
            <a:lvl1pPr>
              <a:defRPr i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Footer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3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T Right P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;p4">
            <a:extLst>
              <a:ext uri="{FF2B5EF4-FFF2-40B4-BE49-F238E27FC236}">
                <a16:creationId xmlns:a16="http://schemas.microsoft.com/office/drawing/2014/main" id="{2307DDC7-00F5-C444-9979-5A8AD56A4D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1972" y="2378928"/>
            <a:ext cx="6921056" cy="7155598"/>
          </a:xfrm>
          <a:prstGeom prst="rect">
            <a:avLst/>
          </a:prstGeom>
        </p:spPr>
        <p:txBody>
          <a:bodyPr spcFirstLastPara="1" wrap="square" lIns="91425" tIns="91425" rIns="91425" bIns="91425" numCol="2" spcCol="274320" anchor="t" anchorCtr="0">
            <a:noAutofit/>
          </a:bodyPr>
          <a:lstStyle>
            <a:lvl1pPr marL="36667" lvl="0" indent="0">
              <a:spcBef>
                <a:spcPts val="577"/>
              </a:spcBef>
              <a:spcAft>
                <a:spcPts val="0"/>
              </a:spcAft>
              <a:buSzPts val="3000"/>
              <a:buNone/>
              <a:defRPr sz="11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880000" lvl="1" indent="-36666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20001" lvl="2" indent="-36666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760001" lvl="3" indent="-3300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00001" lvl="4" indent="-330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640001" lvl="5" indent="-330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080001" lvl="6" indent="-3300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520001" lvl="7" indent="-330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960002" lvl="8" indent="-330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4" name="Google Shape;53;p10">
            <a:extLst>
              <a:ext uri="{FF2B5EF4-FFF2-40B4-BE49-F238E27FC236}">
                <a16:creationId xmlns:a16="http://schemas.microsoft.com/office/drawing/2014/main" id="{74BBBB05-9237-4A4E-93E4-1B0B2757AA0A}"/>
              </a:ext>
            </a:extLst>
          </p:cNvPr>
          <p:cNvSpPr/>
          <p:nvPr userDrawn="1"/>
        </p:nvSpPr>
        <p:spPr>
          <a:xfrm>
            <a:off x="7343550" y="0"/>
            <a:ext cx="657450" cy="10287638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7990" tIns="87990" rIns="87990" bIns="87990" anchor="ctr" anchorCtr="0">
            <a:noAutofit/>
          </a:bodyPr>
          <a:lstStyle/>
          <a:p>
            <a:endParaRPr sz="1347"/>
          </a:p>
        </p:txBody>
      </p:sp>
      <p:pic>
        <p:nvPicPr>
          <p:cNvPr id="5" name="Google Shape;55;p10">
            <a:extLst>
              <a:ext uri="{FF2B5EF4-FFF2-40B4-BE49-F238E27FC236}">
                <a16:creationId xmlns:a16="http://schemas.microsoft.com/office/drawing/2014/main" id="{1CAC71BF-DB2C-7042-BCBF-0FAB527A9DC5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519557" y="1333108"/>
            <a:ext cx="2249448" cy="4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5E20BB-61A8-8943-9281-E13FF324FC20}"/>
              </a:ext>
            </a:extLst>
          </p:cNvPr>
          <p:cNvSpPr txBox="1"/>
          <p:nvPr userDrawn="1"/>
        </p:nvSpPr>
        <p:spPr>
          <a:xfrm>
            <a:off x="7442944" y="96972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C18AAB5-C28C-C049-84B6-455758F6A1E8}" type="slidenum">
              <a:rPr lang="en-US" smtClean="0">
                <a:solidFill>
                  <a:schemeClr val="bg1"/>
                </a:solidFill>
                <a:latin typeface="Century Gothic" panose="020B0502020202020204" pitchFamily="34" charset="0"/>
              </a:rPr>
              <a:t>‹#›</a:t>
            </a:fld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Vertical Content Placeholder 8">
            <a:extLst>
              <a:ext uri="{FF2B5EF4-FFF2-40B4-BE49-F238E27FC236}">
                <a16:creationId xmlns:a16="http://schemas.microsoft.com/office/drawing/2014/main" id="{D3DF02CE-D49A-7C40-ADBC-DD3710715A47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7343550" y="3943348"/>
            <a:ext cx="457200" cy="3312379"/>
          </a:xfrm>
          <a:prstGeom prst="rect">
            <a:avLst/>
          </a:prstGeom>
        </p:spPr>
        <p:txBody>
          <a:bodyPr vert="eaVert"/>
          <a:lstStyle>
            <a:lvl1pPr algn="ctr"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 add text or logo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FE3E8C-956C-654F-87BE-6B63F92B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Footer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7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T Right Pag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;p4">
            <a:extLst>
              <a:ext uri="{FF2B5EF4-FFF2-40B4-BE49-F238E27FC236}">
                <a16:creationId xmlns:a16="http://schemas.microsoft.com/office/drawing/2014/main" id="{2307DDC7-00F5-C444-9979-5A8AD56A4D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7185" y="2479437"/>
            <a:ext cx="6845842" cy="7055088"/>
          </a:xfrm>
          <a:prstGeom prst="rect">
            <a:avLst/>
          </a:prstGeom>
        </p:spPr>
        <p:txBody>
          <a:bodyPr spcFirstLastPara="1" wrap="square" lIns="91425" tIns="91425" rIns="91425" bIns="91425" numCol="3" spcCol="274320" anchor="t" anchorCtr="0">
            <a:noAutofit/>
          </a:bodyPr>
          <a:lstStyle>
            <a:lvl1pPr marL="36667" lvl="0" indent="0">
              <a:spcBef>
                <a:spcPts val="577"/>
              </a:spcBef>
              <a:spcAft>
                <a:spcPts val="0"/>
              </a:spcAft>
              <a:buSzPts val="3000"/>
              <a:buNone/>
              <a:defRPr sz="11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880000" lvl="1" indent="-36666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20001" lvl="2" indent="-36666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760001" lvl="3" indent="-3300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00001" lvl="4" indent="-330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640001" lvl="5" indent="-330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080001" lvl="6" indent="-3300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520001" lvl="7" indent="-330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960002" lvl="8" indent="-330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4" name="Google Shape;53;p10">
            <a:extLst>
              <a:ext uri="{FF2B5EF4-FFF2-40B4-BE49-F238E27FC236}">
                <a16:creationId xmlns:a16="http://schemas.microsoft.com/office/drawing/2014/main" id="{74BBBB05-9237-4A4E-93E4-1B0B2757AA0A}"/>
              </a:ext>
            </a:extLst>
          </p:cNvPr>
          <p:cNvSpPr/>
          <p:nvPr userDrawn="1"/>
        </p:nvSpPr>
        <p:spPr>
          <a:xfrm>
            <a:off x="7343550" y="0"/>
            <a:ext cx="657450" cy="10287638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7990" tIns="87990" rIns="87990" bIns="87990" anchor="ctr" anchorCtr="0">
            <a:noAutofit/>
          </a:bodyPr>
          <a:lstStyle/>
          <a:p>
            <a:endParaRPr sz="1347"/>
          </a:p>
        </p:txBody>
      </p:sp>
      <p:pic>
        <p:nvPicPr>
          <p:cNvPr id="5" name="Google Shape;55;p10">
            <a:extLst>
              <a:ext uri="{FF2B5EF4-FFF2-40B4-BE49-F238E27FC236}">
                <a16:creationId xmlns:a16="http://schemas.microsoft.com/office/drawing/2014/main" id="{1CAC71BF-DB2C-7042-BCBF-0FAB527A9DC5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519557" y="1333108"/>
            <a:ext cx="2249448" cy="4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5E20BB-61A8-8943-9281-E13FF324FC20}"/>
              </a:ext>
            </a:extLst>
          </p:cNvPr>
          <p:cNvSpPr txBox="1"/>
          <p:nvPr userDrawn="1"/>
        </p:nvSpPr>
        <p:spPr>
          <a:xfrm>
            <a:off x="7442944" y="96972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C18AAB5-C28C-C049-84B6-455758F6A1E8}" type="slidenum">
              <a:rPr lang="en-US" smtClean="0">
                <a:solidFill>
                  <a:schemeClr val="bg1"/>
                </a:solidFill>
                <a:latin typeface="Century Gothic" panose="020B0502020202020204" pitchFamily="34" charset="0"/>
              </a:rPr>
              <a:t>‹#›</a:t>
            </a:fld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Vertical Content Placeholder 8">
            <a:extLst>
              <a:ext uri="{FF2B5EF4-FFF2-40B4-BE49-F238E27FC236}">
                <a16:creationId xmlns:a16="http://schemas.microsoft.com/office/drawing/2014/main" id="{D3DF02CE-D49A-7C40-ADBC-DD3710715A47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7343550" y="3943348"/>
            <a:ext cx="457200" cy="3312379"/>
          </a:xfrm>
          <a:prstGeom prst="rect">
            <a:avLst/>
          </a:prstGeom>
        </p:spPr>
        <p:txBody>
          <a:bodyPr vert="eaVert"/>
          <a:lstStyle>
            <a:lvl1pPr algn="ctr"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 add text or logo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5A1CAF90-33ED-6F4F-BC86-DDE927CE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1125" y="9534525"/>
            <a:ext cx="2700338" cy="547688"/>
          </a:xfrm>
        </p:spPr>
        <p:txBody>
          <a:bodyPr/>
          <a:lstStyle>
            <a:lvl1pPr>
              <a:defRPr i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Footer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6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M Left P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;p10">
            <a:extLst>
              <a:ext uri="{FF2B5EF4-FFF2-40B4-BE49-F238E27FC236}">
                <a16:creationId xmlns:a16="http://schemas.microsoft.com/office/drawing/2014/main" id="{612DA192-768D-164D-9E7A-354DDE49733F}"/>
              </a:ext>
            </a:extLst>
          </p:cNvPr>
          <p:cNvSpPr/>
          <p:nvPr userDrawn="1"/>
        </p:nvSpPr>
        <p:spPr>
          <a:xfrm>
            <a:off x="0" y="0"/>
            <a:ext cx="657450" cy="10287638"/>
          </a:xfrm>
          <a:prstGeom prst="rect">
            <a:avLst/>
          </a:prstGeom>
          <a:solidFill>
            <a:srgbClr val="9411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7990" tIns="87990" rIns="87990" bIns="87990" anchor="ctr" anchorCtr="0">
            <a:noAutofit/>
          </a:bodyPr>
          <a:lstStyle/>
          <a:p>
            <a:endParaRPr sz="1347"/>
          </a:p>
        </p:txBody>
      </p:sp>
      <p:sp>
        <p:nvSpPr>
          <p:cNvPr id="6" name="Google Shape;16;p4">
            <a:extLst>
              <a:ext uri="{FF2B5EF4-FFF2-40B4-BE49-F238E27FC236}">
                <a16:creationId xmlns:a16="http://schemas.microsoft.com/office/drawing/2014/main" id="{0EBEB945-84F6-1740-A720-C89430A92E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5987" y="2641346"/>
            <a:ext cx="6824529" cy="6893180"/>
          </a:xfrm>
          <a:prstGeom prst="rect">
            <a:avLst/>
          </a:prstGeom>
        </p:spPr>
        <p:txBody>
          <a:bodyPr spcFirstLastPara="1" wrap="square" lIns="91425" tIns="91425" rIns="91425" bIns="91425" numCol="2" spcCol="274320" anchor="t" anchorCtr="0">
            <a:noAutofit/>
          </a:bodyPr>
          <a:lstStyle>
            <a:lvl1pPr marL="36667" lvl="0" indent="0">
              <a:spcBef>
                <a:spcPts val="577"/>
              </a:spcBef>
              <a:spcAft>
                <a:spcPts val="0"/>
              </a:spcAft>
              <a:buSzPts val="3000"/>
              <a:buNone/>
              <a:defRPr sz="11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880000" lvl="1" indent="-36666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20001" lvl="2" indent="-36666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760001" lvl="3" indent="-3300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00001" lvl="4" indent="-330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640001" lvl="5" indent="-330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080001" lvl="6" indent="-3300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520001" lvl="7" indent="-330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960002" lvl="8" indent="-330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9" name="Vertical Content Placeholder 8">
            <a:extLst>
              <a:ext uri="{FF2B5EF4-FFF2-40B4-BE49-F238E27FC236}">
                <a16:creationId xmlns:a16="http://schemas.microsoft.com/office/drawing/2014/main" id="{1BBE87F7-4CCE-4A43-9C2D-4D4790E26140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 rot="10800000">
            <a:off x="214538" y="3929060"/>
            <a:ext cx="457200" cy="3371271"/>
          </a:xfrm>
          <a:prstGeom prst="rect">
            <a:avLst/>
          </a:prstGeom>
        </p:spPr>
        <p:txBody>
          <a:bodyPr vert="eaVert"/>
          <a:lstStyle>
            <a:lvl1pPr algn="ctr"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 add text or logo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9D38132D-7987-7E4D-9318-2696D888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1125" y="9534525"/>
            <a:ext cx="2700338" cy="547688"/>
          </a:xfrm>
        </p:spPr>
        <p:txBody>
          <a:bodyPr/>
          <a:lstStyle>
            <a:lvl1pPr>
              <a:defRPr i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Footer Text Here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7EF95C-D4D4-CC4B-BF8B-1EBBEC1ABD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516564" y="1245695"/>
            <a:ext cx="1806174" cy="541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A01A59-D801-1741-80D9-B8B0FEDDBE47}"/>
              </a:ext>
            </a:extLst>
          </p:cNvPr>
          <p:cNvSpPr txBox="1"/>
          <p:nvPr userDrawn="1"/>
        </p:nvSpPr>
        <p:spPr>
          <a:xfrm>
            <a:off x="221168" y="964999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6CDEB25-8282-254C-BF75-D9F038880A62}" type="slidenum">
              <a:rPr lang="en-US" smtClean="0">
                <a:solidFill>
                  <a:schemeClr val="bg1"/>
                </a:solidFill>
                <a:latin typeface="Century Gothic" panose="020B0502020202020204" pitchFamily="34" charset="0"/>
              </a:rPr>
              <a:t>‹#›</a:t>
            </a:fld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1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2F8C9D-C1D3-294A-8FD8-7D1A5CDBB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25" y="9534525"/>
            <a:ext cx="27003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Footer Text Here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4" r:id="rId3"/>
    <p:sldLayoutId id="2147483663" r:id="rId4"/>
    <p:sldLayoutId id="2147483657" r:id="rId5"/>
    <p:sldLayoutId id="2147483661" r:id="rId6"/>
    <p:sldLayoutId id="2147483656" r:id="rId7"/>
    <p:sldLayoutId id="2147483662" r:id="rId8"/>
    <p:sldLayoutId id="2147483665" r:id="rId9"/>
    <p:sldLayoutId id="2147483666" r:id="rId10"/>
    <p:sldLayoutId id="2147483668" r:id="rId11"/>
    <p:sldLayoutId id="2147483667" r:id="rId12"/>
    <p:sldLayoutId id="2147483653" r:id="rId13"/>
    <p:sldLayoutId id="2147483649" r:id="rId14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65FE53-4069-2648-833F-5B7FF73D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732" y="2723966"/>
            <a:ext cx="8958112" cy="57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6794D-AD75-284F-99AF-9731CE15F6D4}"/>
              </a:ext>
            </a:extLst>
          </p:cNvPr>
          <p:cNvSpPr txBox="1"/>
          <p:nvPr/>
        </p:nvSpPr>
        <p:spPr>
          <a:xfrm>
            <a:off x="4129099" y="3078311"/>
            <a:ext cx="387190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Common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[Story Topic]</a:t>
            </a:r>
          </a:p>
          <a:p>
            <a:pPr algn="ctr"/>
            <a:r>
              <a:rPr lang="en-US" sz="4000" dirty="0">
                <a:solidFill>
                  <a:srgbClr val="E3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Impact" panose="020B0806030902050204" pitchFamily="34" charset="0"/>
                <a:ea typeface="Batang" panose="02030600000101010101" pitchFamily="18" charset="-127"/>
              </a:rPr>
              <a:t>MISTAKES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[Target Audience] Make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Roboto" panose="02000000000000000000" pitchFamily="2" charset="0"/>
                <a:ea typeface="Batang" panose="02030600000101010101" pitchFamily="18" charset="-127"/>
              </a:rPr>
            </a:br>
            <a:r>
              <a:rPr lang="en-US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jalla One" panose="02000506040000020004" pitchFamily="2" charset="0"/>
                <a:ea typeface="Batang" panose="02030600000101010101" pitchFamily="18" charset="-127"/>
                <a:cs typeface="Futura Medium" panose="020B0602020204020303" pitchFamily="34" charset="-79"/>
              </a:rPr>
              <a:t>page 3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A68F2532-DF44-2E40-BAB7-01E94EAE579C}"/>
              </a:ext>
            </a:extLst>
          </p:cNvPr>
          <p:cNvSpPr/>
          <p:nvPr/>
        </p:nvSpPr>
        <p:spPr>
          <a:xfrm>
            <a:off x="-1290553" y="7742993"/>
            <a:ext cx="8683573" cy="1655839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60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Racing Sans One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EF4FEA-35C6-D343-BEC0-AA2947D0C8EC}"/>
              </a:ext>
            </a:extLst>
          </p:cNvPr>
          <p:cNvSpPr/>
          <p:nvPr/>
        </p:nvSpPr>
        <p:spPr>
          <a:xfrm>
            <a:off x="-12268" y="8158491"/>
            <a:ext cx="6997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jalla One" panose="02000506040000020004" pitchFamily="2" charset="0"/>
              </a:rPr>
              <a:t>How To [Achieve Desired Outcome] Even If You [Perceived Obstacle] </a:t>
            </a:r>
            <a:endParaRPr lang="en-US" sz="36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Fjalla One" panose="0200050604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590BEF-59E0-CD42-8983-B392035E4AF2}"/>
              </a:ext>
            </a:extLst>
          </p:cNvPr>
          <p:cNvSpPr txBox="1"/>
          <p:nvPr/>
        </p:nvSpPr>
        <p:spPr>
          <a:xfrm>
            <a:off x="4321713" y="5466674"/>
            <a:ext cx="387190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Just Another Hand" panose="02000506000000020003" pitchFamily="2" charset="0"/>
                <a:ea typeface="Batang" panose="02030600000101010101" pitchFamily="18" charset="-127"/>
                <a:cs typeface="Futura Condensed Medium" panose="020B0602020204020303" pitchFamily="34" charset="-79"/>
              </a:rPr>
              <a:t>[</a:t>
            </a:r>
            <a:r>
              <a:rPr lang="en-US" sz="4000" i="1" dirty="0">
                <a:solidFill>
                  <a:srgbClr val="E3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Just Another Hand" panose="02000506000000020003" pitchFamily="2" charset="0"/>
                <a:ea typeface="Batang" panose="02030600000101010101" pitchFamily="18" charset="-127"/>
                <a:cs typeface="Futura Condensed Medium" panose="020B0602020204020303" pitchFamily="34" charset="-79"/>
              </a:rPr>
              <a:t>TOPIC MYTH]</a:t>
            </a:r>
            <a:endParaRPr lang="en-US" sz="4000" i="1" dirty="0">
              <a:solidFill>
                <a:srgbClr val="E30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Just Another Hand" panose="02000506000000020003" pitchFamily="2" charset="0"/>
              <a:ea typeface="Batang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jalla One" panose="02000506040000020004" pitchFamily="2" charset="0"/>
                <a:ea typeface="Batang" panose="02030600000101010101" pitchFamily="18" charset="-127"/>
                <a:cs typeface="Futura Condensed Medium" panose="020B0602020204020303" pitchFamily="34" charset="-79"/>
              </a:rPr>
              <a:t>Myth or Reality?</a:t>
            </a:r>
            <a:b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jalla One" panose="02000506040000020004" pitchFamily="2" charset="0"/>
                <a:ea typeface="Batang" panose="02030600000101010101" pitchFamily="18" charset="-127"/>
                <a:cs typeface="Futura Condensed Medium" panose="020B0602020204020303" pitchFamily="34" charset="-79"/>
              </a:rPr>
            </a:br>
            <a:r>
              <a:rPr lang="en-US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jalla One" panose="02000506040000020004" pitchFamily="2" charset="0"/>
                <a:ea typeface="Batang" panose="02030600000101010101" pitchFamily="18" charset="-127"/>
                <a:cs typeface="Futura Medium" panose="020B0602020204020303" pitchFamily="34" charset="-79"/>
              </a:rPr>
              <a:t>page 6</a:t>
            </a:r>
          </a:p>
          <a:p>
            <a:endParaRPr lang="en-US" sz="2800" b="1" dirty="0">
              <a:solidFill>
                <a:srgbClr val="C00000"/>
              </a:solidFill>
              <a:latin typeface="Fjalla One" panose="02000506040000020004" pitchFamily="2" charset="0"/>
              <a:ea typeface="Batang" panose="02030600000101010101" pitchFamily="18" charset="-12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BCF2DB-3BD3-474E-AE62-D284D57712B2}"/>
              </a:ext>
            </a:extLst>
          </p:cNvPr>
          <p:cNvSpPr/>
          <p:nvPr/>
        </p:nvSpPr>
        <p:spPr>
          <a:xfrm>
            <a:off x="1256504" y="7247265"/>
            <a:ext cx="49375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Racing Sans One" panose="02000000000000000000" pitchFamily="2" charset="0"/>
                <a:ea typeface="Fjalla One"/>
                <a:cs typeface="Fjalla One"/>
                <a:sym typeface="Fjalla One"/>
              </a:rPr>
              <a:t>EXPERT NAME</a:t>
            </a:r>
            <a:endParaRPr lang="en-US" sz="6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Racing Sans One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80ED1-6449-4540-B1AC-CBA7CAEC243A}"/>
              </a:ext>
            </a:extLst>
          </p:cNvPr>
          <p:cNvSpPr txBox="1"/>
          <p:nvPr/>
        </p:nvSpPr>
        <p:spPr>
          <a:xfrm>
            <a:off x="-12268" y="2723966"/>
            <a:ext cx="258065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Impact" panose="020B0806030902050204" pitchFamily="34" charset="0"/>
                <a:ea typeface="Batang" panose="02030600000101010101" pitchFamily="18" charset="-127"/>
              </a:rPr>
              <a:t>Fear 1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Impact" panose="020B0806030902050204" pitchFamily="34" charset="0"/>
                <a:ea typeface="Batang" panose="02030600000101010101" pitchFamily="18" charset="-127"/>
              </a:rPr>
              <a:t>Fear 2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Impact" panose="020B0806030902050204" pitchFamily="34" charset="0"/>
                <a:ea typeface="Batang" panose="02030600000101010101" pitchFamily="18" charset="-127"/>
              </a:rPr>
              <a:t>Fear 3</a:t>
            </a:r>
          </a:p>
          <a:p>
            <a:pPr algn="ctr"/>
            <a:r>
              <a:rPr lang="en-US" sz="4000" dirty="0">
                <a:solidFill>
                  <a:srgbClr val="E3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Impact" panose="020B0806030902050204" pitchFamily="34" charset="0"/>
                <a:ea typeface="Batang" panose="02030600000101010101" pitchFamily="18" charset="-127"/>
              </a:rPr>
              <a:t>3 BIGGEST</a:t>
            </a:r>
            <a:br>
              <a:rPr lang="en-US" sz="4000" dirty="0">
                <a:solidFill>
                  <a:srgbClr val="E3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Impact" panose="020B0806030902050204" pitchFamily="34" charset="0"/>
                <a:ea typeface="Batang" panose="02030600000101010101" pitchFamily="18" charset="-127"/>
              </a:rPr>
            </a:br>
            <a:r>
              <a:rPr lang="en-US" sz="4000" dirty="0">
                <a:solidFill>
                  <a:srgbClr val="E3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Impact" panose="020B0806030902050204" pitchFamily="34" charset="0"/>
                <a:ea typeface="Batang" panose="02030600000101010101" pitchFamily="18" charset="-127"/>
              </a:rPr>
              <a:t>FEARS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jalla One" panose="02000506040000020004" pitchFamily="2" charset="0"/>
                <a:ea typeface="Batang" panose="02030600000101010101" pitchFamily="18" charset="-127"/>
              </a:rPr>
              <a:t>About [Desired Outcome]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Roboto" panose="02000000000000000000" pitchFamily="2" charset="0"/>
                <a:ea typeface="Batang" panose="02030600000101010101" pitchFamily="18" charset="-127"/>
              </a:rPr>
            </a:br>
            <a:r>
              <a:rPr lang="en-US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jalla One" panose="02000506040000020004" pitchFamily="2" charset="0"/>
                <a:ea typeface="Batang" panose="02030600000101010101" pitchFamily="18" charset="-127"/>
                <a:cs typeface="Futura Medium" panose="020B0602020204020303" pitchFamily="34" charset="-79"/>
              </a:rPr>
              <a:t>page 8</a:t>
            </a:r>
          </a:p>
        </p:txBody>
      </p:sp>
    </p:spTree>
    <p:extLst>
      <p:ext uri="{BB962C8B-B14F-4D97-AF65-F5344CB8AC3E}">
        <p14:creationId xmlns:p14="http://schemas.microsoft.com/office/powerpoint/2010/main" val="286256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/>
        </p:nvSpPr>
        <p:spPr>
          <a:xfrm>
            <a:off x="1398884" y="2419578"/>
            <a:ext cx="6068756" cy="110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90" tIns="87990" rIns="87990" bIns="87990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en-US" sz="4800" dirty="0">
                <a:solidFill>
                  <a:srgbClr val="333333"/>
                </a:solidFill>
                <a:latin typeface="Alfa Slab One" pitchFamily="2" charset="77"/>
                <a:ea typeface="Changa One"/>
                <a:cs typeface="Changa One"/>
                <a:sym typeface="Changa One"/>
              </a:rPr>
              <a:t>EXPERT NAME</a:t>
            </a:r>
            <a:endParaRPr sz="4800" dirty="0">
              <a:solidFill>
                <a:srgbClr val="333333"/>
              </a:solidFill>
              <a:latin typeface="Alfa Slab One" pitchFamily="2" charset="77"/>
              <a:ea typeface="Changa One"/>
              <a:cs typeface="Changa One"/>
              <a:sym typeface="Changa One"/>
            </a:endParaRPr>
          </a:p>
          <a:p>
            <a:pPr>
              <a:spcBef>
                <a:spcPts val="1155"/>
              </a:spcBef>
            </a:pPr>
            <a:endParaRPr sz="1347" dirty="0"/>
          </a:p>
        </p:txBody>
      </p:sp>
      <p:sp>
        <p:nvSpPr>
          <p:cNvPr id="43" name="Google Shape;43;p9"/>
          <p:cNvSpPr txBox="1"/>
          <p:nvPr/>
        </p:nvSpPr>
        <p:spPr>
          <a:xfrm>
            <a:off x="1717707" y="3277691"/>
            <a:ext cx="6068756" cy="130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90" tIns="87990" rIns="87990" bIns="87990" anchor="t" anchorCtr="0">
            <a:noAutofit/>
          </a:bodyPr>
          <a:lstStyle/>
          <a:p>
            <a:r>
              <a:rPr lang="en" sz="2695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sym typeface="Helvetica Neue"/>
              </a:rPr>
              <a:t>Main Topic Headline</a:t>
            </a:r>
            <a:endParaRPr sz="2695" dirty="0"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E0F3A-A183-3B41-9E6B-2113373D0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2029" y="3733800"/>
            <a:ext cx="6868488" cy="5892800"/>
          </a:xfrm>
        </p:spPr>
        <p:txBody>
          <a:bodyPr numCol="3"/>
          <a:lstStyle/>
          <a:p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ea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eu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</a:t>
            </a:r>
            <a:endParaRPr lang="en-US" sz="1200" dirty="0">
              <a:latin typeface="Century Gothic" panose="020B0502020202020204" pitchFamily="34" charset="0"/>
              <a:cs typeface="Times New Roman"/>
              <a:sym typeface="Times New Roman"/>
            </a:endParaRPr>
          </a:p>
          <a:p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ea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eu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</a:t>
            </a:r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ea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eu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</a:t>
            </a:r>
          </a:p>
          <a:p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ea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eu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sz="12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</a:t>
            </a:r>
            <a:endParaRPr lang="en-US" sz="1200" dirty="0">
              <a:latin typeface="Century Gothic" panose="020B0502020202020204" pitchFamily="34" charset="0"/>
            </a:endParaRPr>
          </a:p>
          <a:p>
            <a:pPr algn="just"/>
            <a:endParaRPr lang="en-US" sz="1200" dirty="0"/>
          </a:p>
          <a:p>
            <a:pPr algn="just"/>
            <a:endParaRPr lang="en-US" dirty="0"/>
          </a:p>
        </p:txBody>
      </p:sp>
      <p:sp>
        <p:nvSpPr>
          <p:cNvPr id="9" name="Vertical Content Placeholder 8">
            <a:extLst>
              <a:ext uri="{FF2B5EF4-FFF2-40B4-BE49-F238E27FC236}">
                <a16:creationId xmlns:a16="http://schemas.microsoft.com/office/drawing/2014/main" id="{00185548-99D5-A245-81A8-74DBC6823EE5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2DE8B8-6C62-AE4B-8573-34932DF6A13C}"/>
              </a:ext>
            </a:extLst>
          </p:cNvPr>
          <p:cNvSpPr/>
          <p:nvPr/>
        </p:nvSpPr>
        <p:spPr>
          <a:xfrm>
            <a:off x="5640801" y="6851715"/>
            <a:ext cx="2072689" cy="27748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lfa Slab One" pitchFamily="2" charset="77"/>
              </a:rPr>
              <a:t>CALL TO ACTON BOX</a:t>
            </a:r>
          </a:p>
          <a:p>
            <a:pPr algn="ctr"/>
            <a:endParaRPr lang="en-US" dirty="0">
              <a:solidFill>
                <a:schemeClr val="tx1"/>
              </a:solidFill>
              <a:latin typeface="Alfa Slab One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93832D-DB2A-DA48-ADDE-79D3285B654F}"/>
              </a:ext>
            </a:extLst>
          </p:cNvPr>
          <p:cNvSpPr/>
          <p:nvPr/>
        </p:nvSpPr>
        <p:spPr>
          <a:xfrm>
            <a:off x="671739" y="14833"/>
            <a:ext cx="7281472" cy="23306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Image or Logo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D671D97-E574-594E-8E33-8DCA0A2F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8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D91380-CDBD-6943-8EA7-B85097E9A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972" y="4445000"/>
            <a:ext cx="6921056" cy="5089526"/>
          </a:xfrm>
        </p:spPr>
        <p:txBody>
          <a:bodyPr/>
          <a:lstStyle/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>
              <a:cs typeface="Times New Roman"/>
              <a:sym typeface="Times New Roman"/>
            </a:endParaRPr>
          </a:p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pPr algn="just"/>
            <a:endParaRPr lang="en-US" dirty="0"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US" sz="2400" dirty="0">
                <a:ea typeface="Times New Roman"/>
                <a:cs typeface="Times New Roman"/>
                <a:sym typeface="Times New Roman"/>
              </a:rPr>
              <a:t>“Big Quote goes here to fill space”</a:t>
            </a:r>
          </a:p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</a:p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</p:txBody>
      </p:sp>
      <p:sp>
        <p:nvSpPr>
          <p:cNvPr id="9" name="Vertical Content Placeholder 8">
            <a:extLst>
              <a:ext uri="{FF2B5EF4-FFF2-40B4-BE49-F238E27FC236}">
                <a16:creationId xmlns:a16="http://schemas.microsoft.com/office/drawing/2014/main" id="{CF46C916-FF16-414C-8E93-F17008579987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C9D9B-057D-F641-966A-2C075FB9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8ABBF0-C2BF-304E-9ADA-D93CBAF3C6AE}"/>
              </a:ext>
            </a:extLst>
          </p:cNvPr>
          <p:cNvSpPr/>
          <p:nvPr/>
        </p:nvSpPr>
        <p:spPr>
          <a:xfrm>
            <a:off x="0" y="1"/>
            <a:ext cx="7330190" cy="4329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Image or Text</a:t>
            </a:r>
          </a:p>
        </p:txBody>
      </p:sp>
    </p:spTree>
    <p:extLst>
      <p:ext uri="{BB962C8B-B14F-4D97-AF65-F5344CB8AC3E}">
        <p14:creationId xmlns:p14="http://schemas.microsoft.com/office/powerpoint/2010/main" val="232847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DEC22ADD-26A6-8C4C-9294-907FE77F8552}"/>
              </a:ext>
            </a:extLst>
          </p:cNvPr>
          <p:cNvSpPr/>
          <p:nvPr/>
        </p:nvSpPr>
        <p:spPr>
          <a:xfrm>
            <a:off x="729781" y="206253"/>
            <a:ext cx="6936727" cy="914400"/>
          </a:xfrm>
          <a:prstGeom prst="parallelogram">
            <a:avLst/>
          </a:prstGeom>
          <a:solidFill>
            <a:srgbClr val="941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Google Shape;63;p11"/>
          <p:cNvSpPr txBox="1"/>
          <p:nvPr/>
        </p:nvSpPr>
        <p:spPr>
          <a:xfrm>
            <a:off x="898840" y="286019"/>
            <a:ext cx="6598607" cy="63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90" tIns="87990" rIns="87990" bIns="87990" anchor="t" anchorCtr="0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lfa Slab One" pitchFamily="2" charset="77"/>
                <a:ea typeface="Changa One"/>
                <a:cs typeface="Changa One"/>
                <a:sym typeface="Changa One"/>
              </a:rPr>
              <a:t>SUB-TOPIC HEADLINE</a:t>
            </a:r>
            <a:endParaRPr sz="4000" dirty="0">
              <a:solidFill>
                <a:schemeClr val="bg1"/>
              </a:solidFill>
              <a:latin typeface="Alfa Slab One" pitchFamily="2" charset="77"/>
              <a:ea typeface="Changa One"/>
              <a:cs typeface="Changa One"/>
              <a:sym typeface="Changa One"/>
            </a:endParaRPr>
          </a:p>
        </p:txBody>
      </p:sp>
      <p:sp>
        <p:nvSpPr>
          <p:cNvPr id="64" name="Google Shape;64;p11"/>
          <p:cNvSpPr txBox="1"/>
          <p:nvPr/>
        </p:nvSpPr>
        <p:spPr>
          <a:xfrm>
            <a:off x="835088" y="1153448"/>
            <a:ext cx="5454922" cy="110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90" tIns="87990" rIns="87990" bIns="87990" anchor="t" anchorCtr="0">
            <a:noAutofit/>
          </a:bodyPr>
          <a:lstStyle/>
          <a:p>
            <a:r>
              <a:rPr lang="en" sz="2695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Sub-Topic Summary</a:t>
            </a:r>
            <a:endParaRPr sz="2695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3B124-87BA-1E41-8765-224C0D49A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088" y="2319959"/>
            <a:ext cx="6824529" cy="7214566"/>
          </a:xfrm>
        </p:spPr>
        <p:txBody>
          <a:bodyPr/>
          <a:lstStyle/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>
              <a:cs typeface="Times New Roman"/>
              <a:sym typeface="Times New Roman"/>
            </a:endParaRPr>
          </a:p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Vertical Content Placeholder 4">
            <a:extLst>
              <a:ext uri="{FF2B5EF4-FFF2-40B4-BE49-F238E27FC236}">
                <a16:creationId xmlns:a16="http://schemas.microsoft.com/office/drawing/2014/main" id="{A403A2B4-2392-AE41-9087-89BFCC89F546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300048-6230-5C46-B275-C842B6C9111C}"/>
              </a:ext>
            </a:extLst>
          </p:cNvPr>
          <p:cNvSpPr/>
          <p:nvPr/>
        </p:nvSpPr>
        <p:spPr>
          <a:xfrm>
            <a:off x="4411940" y="5273744"/>
            <a:ext cx="2996607" cy="4053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Image or Text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2B34A-332F-3A40-950D-CC27B2A2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C92B5-65D8-2144-828E-8588455FB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185" y="2176758"/>
            <a:ext cx="6845842" cy="7357767"/>
          </a:xfrm>
        </p:spPr>
        <p:txBody>
          <a:bodyPr/>
          <a:lstStyle/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>
              <a:cs typeface="Times New Roman"/>
              <a:sym typeface="Times New Roman"/>
            </a:endParaRPr>
          </a:p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</a:p>
          <a:p>
            <a:r>
              <a:rPr lang="en-US" dirty="0">
                <a:ea typeface="Times New Roman"/>
                <a:cs typeface="Times New Roman"/>
                <a:sym typeface="Times New Roman"/>
              </a:rPr>
              <a:t>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endParaRPr lang="en-US" dirty="0">
              <a:ea typeface="Times New Roman"/>
              <a:cs typeface="Times New Roman"/>
              <a:sym typeface="Times New Roman"/>
            </a:endParaRPr>
          </a:p>
          <a:p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</a:p>
          <a:p>
            <a:r>
              <a:rPr lang="en-US" dirty="0">
                <a:ea typeface="Times New Roman"/>
                <a:cs typeface="Times New Roman"/>
                <a:sym typeface="Times New Roman"/>
              </a:rPr>
              <a:t>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pPr algn="just"/>
            <a:endParaRPr lang="en-US" dirty="0">
              <a:ea typeface="Times New Roman"/>
              <a:cs typeface="Times New Roman"/>
              <a:sym typeface="Times New Roman"/>
            </a:endParaRPr>
          </a:p>
          <a:p>
            <a:endParaRPr lang="en-US" dirty="0"/>
          </a:p>
        </p:txBody>
      </p:sp>
      <p:sp>
        <p:nvSpPr>
          <p:cNvPr id="3" name="Vertical Content Placeholder 2">
            <a:extLst>
              <a:ext uri="{FF2B5EF4-FFF2-40B4-BE49-F238E27FC236}">
                <a16:creationId xmlns:a16="http://schemas.microsoft.com/office/drawing/2014/main" id="{A1DA3DDD-AADE-3C47-BF6A-3B518421713B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518B39-353E-9B49-ABA6-F75532CC6551}"/>
              </a:ext>
            </a:extLst>
          </p:cNvPr>
          <p:cNvSpPr/>
          <p:nvPr/>
        </p:nvSpPr>
        <p:spPr>
          <a:xfrm>
            <a:off x="5114166" y="4686300"/>
            <a:ext cx="1996229" cy="4757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Image or Text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0A6D9-597F-964C-B71A-0D3842CF43F0}"/>
              </a:ext>
            </a:extLst>
          </p:cNvPr>
          <p:cNvSpPr/>
          <p:nvPr/>
        </p:nvSpPr>
        <p:spPr>
          <a:xfrm>
            <a:off x="0" y="0"/>
            <a:ext cx="7330190" cy="1909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Image or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DD4C5-6769-164B-B723-3CF86EE4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3B124-87BA-1E41-8765-224C0D49A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020" y="2192942"/>
            <a:ext cx="6868488" cy="5704885"/>
          </a:xfrm>
        </p:spPr>
        <p:txBody>
          <a:bodyPr numCol="3"/>
          <a:lstStyle/>
          <a:p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dirty="0">
              <a:latin typeface="Times New Roman"/>
              <a:cs typeface="Times New Roman"/>
              <a:sym typeface="Times New Roman"/>
            </a:endParaRPr>
          </a:p>
          <a:p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Vertical Content Placeholder 3">
            <a:extLst>
              <a:ext uri="{FF2B5EF4-FFF2-40B4-BE49-F238E27FC236}">
                <a16:creationId xmlns:a16="http://schemas.microsoft.com/office/drawing/2014/main" id="{54399B4C-6FFA-A242-A46A-A3F595182AA1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300048-6230-5C46-B275-C842B6C9111C}"/>
              </a:ext>
            </a:extLst>
          </p:cNvPr>
          <p:cNvSpPr/>
          <p:nvPr/>
        </p:nvSpPr>
        <p:spPr>
          <a:xfrm>
            <a:off x="674557" y="8033952"/>
            <a:ext cx="7326443" cy="15005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Image or Text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Google Shape;64;p11">
            <a:extLst>
              <a:ext uri="{FF2B5EF4-FFF2-40B4-BE49-F238E27FC236}">
                <a16:creationId xmlns:a16="http://schemas.microsoft.com/office/drawing/2014/main" id="{6259359C-BDC5-0D48-B2D3-E0C61B37342D}"/>
              </a:ext>
            </a:extLst>
          </p:cNvPr>
          <p:cNvSpPr txBox="1"/>
          <p:nvPr/>
        </p:nvSpPr>
        <p:spPr>
          <a:xfrm>
            <a:off x="835088" y="1153448"/>
            <a:ext cx="5454922" cy="110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90" tIns="87990" rIns="87990" bIns="87990" anchor="t" anchorCtr="0">
            <a:noAutofit/>
          </a:bodyPr>
          <a:lstStyle/>
          <a:p>
            <a:r>
              <a:rPr lang="en" sz="2695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Sub-Topic Summary</a:t>
            </a:r>
            <a:endParaRPr sz="2695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80EC0576-4C0B-C84A-8672-06ED91A799FD}"/>
              </a:ext>
            </a:extLst>
          </p:cNvPr>
          <p:cNvSpPr/>
          <p:nvPr/>
        </p:nvSpPr>
        <p:spPr>
          <a:xfrm>
            <a:off x="729781" y="206253"/>
            <a:ext cx="6936727" cy="914400"/>
          </a:xfrm>
          <a:prstGeom prst="parallelogram">
            <a:avLst/>
          </a:prstGeom>
          <a:solidFill>
            <a:srgbClr val="941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1BA8F6-6ADA-6643-A4E2-7191D191CD89}"/>
              </a:ext>
            </a:extLst>
          </p:cNvPr>
          <p:cNvSpPr/>
          <p:nvPr/>
        </p:nvSpPr>
        <p:spPr>
          <a:xfrm>
            <a:off x="5566940" y="3709469"/>
            <a:ext cx="2010556" cy="38161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Image or Text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A6C00-8652-F545-8712-CD6C42C5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  <a:endParaRPr lang="en-US" dirty="0"/>
          </a:p>
        </p:txBody>
      </p:sp>
      <p:sp>
        <p:nvSpPr>
          <p:cNvPr id="11" name="Google Shape;63;p11">
            <a:extLst>
              <a:ext uri="{FF2B5EF4-FFF2-40B4-BE49-F238E27FC236}">
                <a16:creationId xmlns:a16="http://schemas.microsoft.com/office/drawing/2014/main" id="{C72CCA47-8214-1E42-A503-F34D9C6813EC}"/>
              </a:ext>
            </a:extLst>
          </p:cNvPr>
          <p:cNvSpPr txBox="1"/>
          <p:nvPr/>
        </p:nvSpPr>
        <p:spPr>
          <a:xfrm>
            <a:off x="898840" y="286019"/>
            <a:ext cx="6598607" cy="63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90" tIns="87990" rIns="87990" bIns="87990" anchor="t" anchorCtr="0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lfa Slab One" pitchFamily="2" charset="77"/>
                <a:ea typeface="Changa One"/>
                <a:cs typeface="Changa One"/>
                <a:sym typeface="Changa One"/>
              </a:rPr>
              <a:t>SUB-TOPIC HEADLINE</a:t>
            </a:r>
            <a:endParaRPr sz="4000" dirty="0">
              <a:solidFill>
                <a:schemeClr val="bg1"/>
              </a:solidFill>
              <a:latin typeface="Alfa Slab One" pitchFamily="2" charset="77"/>
              <a:ea typeface="Changa One"/>
              <a:cs typeface="Changa One"/>
              <a:sym typeface="Changa One"/>
            </a:endParaRPr>
          </a:p>
        </p:txBody>
      </p:sp>
    </p:spTree>
    <p:extLst>
      <p:ext uri="{BB962C8B-B14F-4D97-AF65-F5344CB8AC3E}">
        <p14:creationId xmlns:p14="http://schemas.microsoft.com/office/powerpoint/2010/main" val="383931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C92B5-65D8-2144-828E-8588455FB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862" y="1909873"/>
            <a:ext cx="6970427" cy="7533930"/>
          </a:xfrm>
        </p:spPr>
        <p:txBody>
          <a:bodyPr/>
          <a:lstStyle/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>
              <a:cs typeface="Times New Roman"/>
              <a:sym typeface="Times New Roman"/>
            </a:endParaRPr>
          </a:p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just"/>
            <a:r>
              <a:rPr lang="en-US" dirty="0">
                <a:ea typeface="Times New Roman"/>
                <a:cs typeface="Times New Roman"/>
                <a:sym typeface="Times New Roman"/>
              </a:rPr>
              <a:t>Lorem ipsum dolor sit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amet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adipiscing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sed do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eiusmod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tempor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incididunt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et dolore magna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Ut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ad minim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veniam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quis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nostrud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exercitation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ullamco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laboris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nisi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ut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aliquip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ex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commodo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consequat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Duis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aute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irure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reprehenderit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voluptate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velit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esse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cillum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dolore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fugiat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nulla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pariatur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Excepteur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sint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occaecat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cupidatat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proident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sunt in culpa qui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officia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deserunt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mollit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anim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id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laborum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518B39-353E-9B49-ABA6-F75532CC6551}"/>
              </a:ext>
            </a:extLst>
          </p:cNvPr>
          <p:cNvSpPr/>
          <p:nvPr/>
        </p:nvSpPr>
        <p:spPr>
          <a:xfrm>
            <a:off x="4000500" y="4362573"/>
            <a:ext cx="2996607" cy="4857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Image or Text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0A6D9-597F-964C-B71A-0D3842CF43F0}"/>
              </a:ext>
            </a:extLst>
          </p:cNvPr>
          <p:cNvSpPr/>
          <p:nvPr/>
        </p:nvSpPr>
        <p:spPr>
          <a:xfrm>
            <a:off x="0" y="0"/>
            <a:ext cx="7330190" cy="1909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Image or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C42593-A134-6A4D-BB2E-A22D7515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4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19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91DE18-2B7C-EA41-9C15-62A33800F7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-331304"/>
            <a:ext cx="8001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459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2316</Words>
  <Application>Microsoft Macintosh PowerPoint</Application>
  <PresentationFormat>Custom</PresentationFormat>
  <Paragraphs>69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Alfa Slab One</vt:lpstr>
      <vt:lpstr>Century Gothic</vt:lpstr>
      <vt:lpstr>Times New Roman</vt:lpstr>
      <vt:lpstr>Roboto</vt:lpstr>
      <vt:lpstr>Just Another Hand</vt:lpstr>
      <vt:lpstr>Fjalla One</vt:lpstr>
      <vt:lpstr>Arial</vt:lpstr>
      <vt:lpstr>Impact</vt:lpstr>
      <vt:lpstr>Racing Sans One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Authority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SBT - BIM Magazine Template</dc:title>
  <dc:subject/>
  <dc:creator>Jack Mize</dc:creator>
  <cp:keywords/>
  <dc:description/>
  <cp:lastModifiedBy>Jack Mize</cp:lastModifiedBy>
  <cp:revision>58</cp:revision>
  <cp:lastPrinted>2019-09-30T22:28:36Z</cp:lastPrinted>
  <dcterms:modified xsi:type="dcterms:W3CDTF">2019-10-03T15:45:25Z</dcterms:modified>
  <cp:category/>
</cp:coreProperties>
</file>